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26"/>
  </p:notesMasterIdLst>
  <p:sldIdLst>
    <p:sldId id="1676" r:id="rId3"/>
    <p:sldId id="1677" r:id="rId4"/>
    <p:sldId id="1678" r:id="rId5"/>
    <p:sldId id="1679" r:id="rId6"/>
    <p:sldId id="1680" r:id="rId7"/>
    <p:sldId id="1681" r:id="rId8"/>
    <p:sldId id="259" r:id="rId9"/>
    <p:sldId id="257" r:id="rId10"/>
    <p:sldId id="261" r:id="rId11"/>
    <p:sldId id="262" r:id="rId12"/>
    <p:sldId id="266" r:id="rId13"/>
    <p:sldId id="267" r:id="rId14"/>
    <p:sldId id="1682" r:id="rId15"/>
    <p:sldId id="1672" r:id="rId16"/>
    <p:sldId id="1685" r:id="rId17"/>
    <p:sldId id="278" r:id="rId18"/>
    <p:sldId id="1646" r:id="rId19"/>
    <p:sldId id="1649" r:id="rId20"/>
    <p:sldId id="1683" r:id="rId21"/>
    <p:sldId id="1673" r:id="rId22"/>
    <p:sldId id="1675" r:id="rId23"/>
    <p:sldId id="1648" r:id="rId24"/>
    <p:sldId id="265" r:id="rId25"/>
  </p:sldIdLst>
  <p:sldSz cx="12192000" cy="6858000"/>
  <p:notesSz cx="6858000" cy="9144000"/>
  <p:embeddedFontLs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itillium Web" panose="020B0604020202020204" charset="-18"/>
      <p:regular r:id="rId33"/>
      <p:bold r:id="rId34"/>
      <p:italic r:id="rId35"/>
      <p:boldItalic r:id="rId36"/>
    </p:embeddedFont>
    <p:embeddedFont>
      <p:font typeface="Arial Narrow" panose="020B0606020202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igvEUS1So+ADxDu2Q7Gzribqjql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v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DF6613"/>
    <a:srgbClr val="1F9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1" autoAdjust="0"/>
    <p:restoredTop sz="85372" autoAdjust="0"/>
  </p:normalViewPr>
  <p:slideViewPr>
    <p:cSldViewPr snapToGrid="0">
      <p:cViewPr>
        <p:scale>
          <a:sx n="50" d="100"/>
          <a:sy n="50" d="100"/>
        </p:scale>
        <p:origin x="1016" y="460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79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80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8.xml"/><Relationship Id="rId8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950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0" name="Google Shape;31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689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1466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73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pl-PL" b="0" i="0" dirty="0">
              <a:solidFill>
                <a:srgbClr val="000000"/>
              </a:solidFill>
              <a:effectLst/>
              <a:latin typeface="WordVisi_MSFontService"/>
            </a:endParaRPr>
          </a:p>
        </p:txBody>
      </p:sp>
      <p:sp>
        <p:nvSpPr>
          <p:cNvPr id="229" name="Google Shape;2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8969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pl-PL" b="0" i="0" dirty="0">
              <a:solidFill>
                <a:srgbClr val="000000"/>
              </a:solidFill>
              <a:effectLst/>
              <a:latin typeface="WordVisi_MSFontService"/>
            </a:endParaRPr>
          </a:p>
        </p:txBody>
      </p:sp>
      <p:sp>
        <p:nvSpPr>
          <p:cNvPr id="229" name="Google Shape;2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0202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5" name="Google Shape;106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/>
            <a:endParaRPr dirty="0"/>
          </a:p>
        </p:txBody>
      </p:sp>
      <p:sp>
        <p:nvSpPr>
          <p:cNvPr id="1066" name="Google Shape;106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226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313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1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901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833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439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931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68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14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73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818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744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61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ext Slide">
  <p:cSld name="Blank Text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/>
          <p:nvPr/>
        </p:nvSpPr>
        <p:spPr>
          <a:xfrm>
            <a:off x="11328884" y="6467128"/>
            <a:ext cx="3834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38" descr="F:\Birmingham\MSU\Creative Services\DG EAC Framework jobs\EIT\2014 EIT re-brand\Brand elements examples\Mock-ups\Examples\Powerpoint Template\Old\Graphic_element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48" b="-2167"/>
          <a:stretch/>
        </p:blipFill>
        <p:spPr>
          <a:xfrm>
            <a:off x="8812221" y="1"/>
            <a:ext cx="3379779" cy="151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8"/>
          <p:cNvSpPr txBox="1">
            <a:spLocks noGrp="1"/>
          </p:cNvSpPr>
          <p:nvPr>
            <p:ph type="body" idx="1"/>
          </p:nvPr>
        </p:nvSpPr>
        <p:spPr>
          <a:xfrm>
            <a:off x="623393" y="541719"/>
            <a:ext cx="7872908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BB745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6BB7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38"/>
          <p:cNvSpPr txBox="1">
            <a:spLocks noGrp="1"/>
          </p:cNvSpPr>
          <p:nvPr>
            <p:ph type="body" idx="2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50" y="5589240"/>
            <a:ext cx="2636839" cy="101018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4.png"/><Relationship Id="rId21" Type="http://schemas.openxmlformats.org/officeDocument/2006/relationships/image" Target="../media/image48.png"/><Relationship Id="rId42" Type="http://schemas.openxmlformats.org/officeDocument/2006/relationships/image" Target="../media/image69.png"/><Relationship Id="rId63" Type="http://schemas.openxmlformats.org/officeDocument/2006/relationships/image" Target="../media/image90.png"/><Relationship Id="rId84" Type="http://schemas.openxmlformats.org/officeDocument/2006/relationships/image" Target="../media/image111.png"/><Relationship Id="rId138" Type="http://schemas.openxmlformats.org/officeDocument/2006/relationships/image" Target="../media/image165.png"/><Relationship Id="rId159" Type="http://schemas.openxmlformats.org/officeDocument/2006/relationships/image" Target="../media/image186.png"/><Relationship Id="rId170" Type="http://schemas.openxmlformats.org/officeDocument/2006/relationships/image" Target="../media/image197.png"/><Relationship Id="rId191" Type="http://schemas.openxmlformats.org/officeDocument/2006/relationships/image" Target="../media/image218.png"/><Relationship Id="rId107" Type="http://schemas.openxmlformats.org/officeDocument/2006/relationships/image" Target="../media/image134.png"/><Relationship Id="rId11" Type="http://schemas.openxmlformats.org/officeDocument/2006/relationships/image" Target="../media/image38.png"/><Relationship Id="rId32" Type="http://schemas.openxmlformats.org/officeDocument/2006/relationships/image" Target="../media/image59.png"/><Relationship Id="rId53" Type="http://schemas.openxmlformats.org/officeDocument/2006/relationships/image" Target="../media/image80.gif"/><Relationship Id="rId74" Type="http://schemas.openxmlformats.org/officeDocument/2006/relationships/image" Target="../media/image101.png"/><Relationship Id="rId128" Type="http://schemas.openxmlformats.org/officeDocument/2006/relationships/image" Target="../media/image155.png"/><Relationship Id="rId149" Type="http://schemas.openxmlformats.org/officeDocument/2006/relationships/image" Target="../media/image176.png"/><Relationship Id="rId5" Type="http://schemas.openxmlformats.org/officeDocument/2006/relationships/image" Target="../media/image32.png"/><Relationship Id="rId95" Type="http://schemas.openxmlformats.org/officeDocument/2006/relationships/image" Target="../media/image122.png"/><Relationship Id="rId160" Type="http://schemas.openxmlformats.org/officeDocument/2006/relationships/image" Target="../media/image187.png"/><Relationship Id="rId181" Type="http://schemas.openxmlformats.org/officeDocument/2006/relationships/image" Target="../media/image208.png"/><Relationship Id="rId22" Type="http://schemas.openxmlformats.org/officeDocument/2006/relationships/image" Target="../media/image49.png"/><Relationship Id="rId43" Type="http://schemas.openxmlformats.org/officeDocument/2006/relationships/image" Target="../media/image70.png"/><Relationship Id="rId64" Type="http://schemas.openxmlformats.org/officeDocument/2006/relationships/image" Target="../media/image91.png"/><Relationship Id="rId118" Type="http://schemas.openxmlformats.org/officeDocument/2006/relationships/image" Target="../media/image145.png"/><Relationship Id="rId139" Type="http://schemas.openxmlformats.org/officeDocument/2006/relationships/image" Target="../media/image166.png"/><Relationship Id="rId85" Type="http://schemas.openxmlformats.org/officeDocument/2006/relationships/image" Target="../media/image112.jpeg"/><Relationship Id="rId150" Type="http://schemas.openxmlformats.org/officeDocument/2006/relationships/image" Target="../media/image177.png"/><Relationship Id="rId171" Type="http://schemas.openxmlformats.org/officeDocument/2006/relationships/image" Target="../media/image198.png"/><Relationship Id="rId192" Type="http://schemas.openxmlformats.org/officeDocument/2006/relationships/image" Target="../media/image219.png"/><Relationship Id="rId12" Type="http://schemas.openxmlformats.org/officeDocument/2006/relationships/image" Target="../media/image39.png"/><Relationship Id="rId33" Type="http://schemas.openxmlformats.org/officeDocument/2006/relationships/image" Target="../media/image60.png"/><Relationship Id="rId108" Type="http://schemas.openxmlformats.org/officeDocument/2006/relationships/image" Target="../media/image135.png"/><Relationship Id="rId129" Type="http://schemas.openxmlformats.org/officeDocument/2006/relationships/image" Target="../media/image156.png"/><Relationship Id="rId54" Type="http://schemas.openxmlformats.org/officeDocument/2006/relationships/image" Target="../media/image81.png"/><Relationship Id="rId75" Type="http://schemas.openxmlformats.org/officeDocument/2006/relationships/image" Target="../media/image102.png"/><Relationship Id="rId96" Type="http://schemas.openxmlformats.org/officeDocument/2006/relationships/image" Target="../media/image123.png"/><Relationship Id="rId140" Type="http://schemas.openxmlformats.org/officeDocument/2006/relationships/image" Target="../media/image167.png"/><Relationship Id="rId161" Type="http://schemas.openxmlformats.org/officeDocument/2006/relationships/image" Target="../media/image188.png"/><Relationship Id="rId182" Type="http://schemas.openxmlformats.org/officeDocument/2006/relationships/image" Target="../media/image209.png"/><Relationship Id="rId6" Type="http://schemas.openxmlformats.org/officeDocument/2006/relationships/image" Target="../media/image33.png"/><Relationship Id="rId23" Type="http://schemas.openxmlformats.org/officeDocument/2006/relationships/image" Target="../media/image50.png"/><Relationship Id="rId119" Type="http://schemas.openxmlformats.org/officeDocument/2006/relationships/image" Target="../media/image146.png"/><Relationship Id="rId44" Type="http://schemas.openxmlformats.org/officeDocument/2006/relationships/image" Target="../media/image71.jpeg"/><Relationship Id="rId65" Type="http://schemas.openxmlformats.org/officeDocument/2006/relationships/image" Target="../media/image92.png"/><Relationship Id="rId86" Type="http://schemas.openxmlformats.org/officeDocument/2006/relationships/image" Target="../media/image113.png"/><Relationship Id="rId130" Type="http://schemas.openxmlformats.org/officeDocument/2006/relationships/image" Target="../media/image157.png"/><Relationship Id="rId151" Type="http://schemas.openxmlformats.org/officeDocument/2006/relationships/image" Target="../media/image178.png"/><Relationship Id="rId172" Type="http://schemas.openxmlformats.org/officeDocument/2006/relationships/image" Target="../media/image199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9" Type="http://schemas.openxmlformats.org/officeDocument/2006/relationships/image" Target="../media/image66.png"/><Relationship Id="rId109" Type="http://schemas.openxmlformats.org/officeDocument/2006/relationships/image" Target="../media/image136.png"/><Relationship Id="rId34" Type="http://schemas.openxmlformats.org/officeDocument/2006/relationships/image" Target="../media/image61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76" Type="http://schemas.openxmlformats.org/officeDocument/2006/relationships/image" Target="../media/image103.jpeg"/><Relationship Id="rId97" Type="http://schemas.openxmlformats.org/officeDocument/2006/relationships/image" Target="../media/image124.png"/><Relationship Id="rId104" Type="http://schemas.openxmlformats.org/officeDocument/2006/relationships/image" Target="../media/image131.png"/><Relationship Id="rId120" Type="http://schemas.openxmlformats.org/officeDocument/2006/relationships/image" Target="../media/image147.png"/><Relationship Id="rId125" Type="http://schemas.openxmlformats.org/officeDocument/2006/relationships/image" Target="../media/image152.png"/><Relationship Id="rId141" Type="http://schemas.openxmlformats.org/officeDocument/2006/relationships/image" Target="../media/image168.png"/><Relationship Id="rId146" Type="http://schemas.openxmlformats.org/officeDocument/2006/relationships/image" Target="../media/image173.png"/><Relationship Id="rId167" Type="http://schemas.openxmlformats.org/officeDocument/2006/relationships/image" Target="../media/image194.png"/><Relationship Id="rId188" Type="http://schemas.openxmlformats.org/officeDocument/2006/relationships/image" Target="../media/image215.png"/><Relationship Id="rId7" Type="http://schemas.openxmlformats.org/officeDocument/2006/relationships/image" Target="../media/image34.png"/><Relationship Id="rId71" Type="http://schemas.openxmlformats.org/officeDocument/2006/relationships/image" Target="../media/image98.png"/><Relationship Id="rId92" Type="http://schemas.openxmlformats.org/officeDocument/2006/relationships/image" Target="../media/image119.png"/><Relationship Id="rId162" Type="http://schemas.openxmlformats.org/officeDocument/2006/relationships/image" Target="../media/image189.png"/><Relationship Id="rId183" Type="http://schemas.openxmlformats.org/officeDocument/2006/relationships/image" Target="../media/image210.png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56.jpeg"/><Relationship Id="rId24" Type="http://schemas.openxmlformats.org/officeDocument/2006/relationships/image" Target="../media/image51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66" Type="http://schemas.openxmlformats.org/officeDocument/2006/relationships/image" Target="../media/image93.png"/><Relationship Id="rId87" Type="http://schemas.openxmlformats.org/officeDocument/2006/relationships/image" Target="../media/image114.png"/><Relationship Id="rId110" Type="http://schemas.openxmlformats.org/officeDocument/2006/relationships/image" Target="../media/image137.png"/><Relationship Id="rId115" Type="http://schemas.openxmlformats.org/officeDocument/2006/relationships/image" Target="../media/image142.png"/><Relationship Id="rId131" Type="http://schemas.openxmlformats.org/officeDocument/2006/relationships/image" Target="../media/image158.png"/><Relationship Id="rId136" Type="http://schemas.openxmlformats.org/officeDocument/2006/relationships/image" Target="../media/image163.png"/><Relationship Id="rId157" Type="http://schemas.openxmlformats.org/officeDocument/2006/relationships/image" Target="../media/image184.png"/><Relationship Id="rId178" Type="http://schemas.openxmlformats.org/officeDocument/2006/relationships/image" Target="../media/image205.png"/><Relationship Id="rId61" Type="http://schemas.openxmlformats.org/officeDocument/2006/relationships/image" Target="../media/image88.png"/><Relationship Id="rId82" Type="http://schemas.openxmlformats.org/officeDocument/2006/relationships/image" Target="../media/image109.png"/><Relationship Id="rId152" Type="http://schemas.openxmlformats.org/officeDocument/2006/relationships/image" Target="../media/image179.png"/><Relationship Id="rId173" Type="http://schemas.openxmlformats.org/officeDocument/2006/relationships/image" Target="../media/image200.png"/><Relationship Id="rId19" Type="http://schemas.openxmlformats.org/officeDocument/2006/relationships/image" Target="../media/image46.png"/><Relationship Id="rId14" Type="http://schemas.openxmlformats.org/officeDocument/2006/relationships/image" Target="../media/image41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56" Type="http://schemas.openxmlformats.org/officeDocument/2006/relationships/image" Target="../media/image83.png"/><Relationship Id="rId77" Type="http://schemas.openxmlformats.org/officeDocument/2006/relationships/image" Target="../media/image104.png"/><Relationship Id="rId100" Type="http://schemas.openxmlformats.org/officeDocument/2006/relationships/image" Target="../media/image127.png"/><Relationship Id="rId105" Type="http://schemas.openxmlformats.org/officeDocument/2006/relationships/image" Target="../media/image132.png"/><Relationship Id="rId126" Type="http://schemas.openxmlformats.org/officeDocument/2006/relationships/image" Target="../media/image153.png"/><Relationship Id="rId147" Type="http://schemas.openxmlformats.org/officeDocument/2006/relationships/image" Target="../media/image174.png"/><Relationship Id="rId168" Type="http://schemas.openxmlformats.org/officeDocument/2006/relationships/image" Target="../media/image195.pn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72" Type="http://schemas.openxmlformats.org/officeDocument/2006/relationships/image" Target="../media/image99.png"/><Relationship Id="rId93" Type="http://schemas.openxmlformats.org/officeDocument/2006/relationships/image" Target="../media/image120.png"/><Relationship Id="rId98" Type="http://schemas.openxmlformats.org/officeDocument/2006/relationships/image" Target="../media/image125.png"/><Relationship Id="rId121" Type="http://schemas.openxmlformats.org/officeDocument/2006/relationships/image" Target="../media/image148.png"/><Relationship Id="rId142" Type="http://schemas.openxmlformats.org/officeDocument/2006/relationships/image" Target="../media/image169.png"/><Relationship Id="rId163" Type="http://schemas.openxmlformats.org/officeDocument/2006/relationships/image" Target="../media/image190.png"/><Relationship Id="rId184" Type="http://schemas.openxmlformats.org/officeDocument/2006/relationships/image" Target="../media/image211.png"/><Relationship Id="rId189" Type="http://schemas.openxmlformats.org/officeDocument/2006/relationships/image" Target="../media/image216.jpeg"/><Relationship Id="rId3" Type="http://schemas.openxmlformats.org/officeDocument/2006/relationships/image" Target="../media/image30.png"/><Relationship Id="rId25" Type="http://schemas.openxmlformats.org/officeDocument/2006/relationships/image" Target="../media/image52.png"/><Relationship Id="rId46" Type="http://schemas.openxmlformats.org/officeDocument/2006/relationships/image" Target="../media/image73.png"/><Relationship Id="rId67" Type="http://schemas.openxmlformats.org/officeDocument/2006/relationships/image" Target="../media/image94.png"/><Relationship Id="rId116" Type="http://schemas.openxmlformats.org/officeDocument/2006/relationships/image" Target="../media/image143.png"/><Relationship Id="rId137" Type="http://schemas.openxmlformats.org/officeDocument/2006/relationships/image" Target="../media/image164.png"/><Relationship Id="rId158" Type="http://schemas.openxmlformats.org/officeDocument/2006/relationships/image" Target="../media/image185.png"/><Relationship Id="rId20" Type="http://schemas.openxmlformats.org/officeDocument/2006/relationships/image" Target="../media/image47.png"/><Relationship Id="rId41" Type="http://schemas.openxmlformats.org/officeDocument/2006/relationships/image" Target="../media/image68.png"/><Relationship Id="rId62" Type="http://schemas.openxmlformats.org/officeDocument/2006/relationships/image" Target="../media/image89.png"/><Relationship Id="rId83" Type="http://schemas.openxmlformats.org/officeDocument/2006/relationships/image" Target="../media/image110.png"/><Relationship Id="rId88" Type="http://schemas.openxmlformats.org/officeDocument/2006/relationships/image" Target="../media/image115.png"/><Relationship Id="rId111" Type="http://schemas.openxmlformats.org/officeDocument/2006/relationships/image" Target="../media/image138.png"/><Relationship Id="rId132" Type="http://schemas.openxmlformats.org/officeDocument/2006/relationships/image" Target="../media/image159.png"/><Relationship Id="rId153" Type="http://schemas.openxmlformats.org/officeDocument/2006/relationships/image" Target="../media/image180.png"/><Relationship Id="rId174" Type="http://schemas.openxmlformats.org/officeDocument/2006/relationships/image" Target="../media/image201.png"/><Relationship Id="rId179" Type="http://schemas.openxmlformats.org/officeDocument/2006/relationships/image" Target="../media/image206.png"/><Relationship Id="rId190" Type="http://schemas.openxmlformats.org/officeDocument/2006/relationships/image" Target="../media/image217.png"/><Relationship Id="rId15" Type="http://schemas.openxmlformats.org/officeDocument/2006/relationships/image" Target="../media/image42.png"/><Relationship Id="rId36" Type="http://schemas.openxmlformats.org/officeDocument/2006/relationships/image" Target="../media/image63.png"/><Relationship Id="rId57" Type="http://schemas.openxmlformats.org/officeDocument/2006/relationships/image" Target="../media/image84.png"/><Relationship Id="rId106" Type="http://schemas.openxmlformats.org/officeDocument/2006/relationships/image" Target="../media/image133.png"/><Relationship Id="rId127" Type="http://schemas.openxmlformats.org/officeDocument/2006/relationships/image" Target="../media/image154.png"/><Relationship Id="rId10" Type="http://schemas.openxmlformats.org/officeDocument/2006/relationships/image" Target="../media/image37.png"/><Relationship Id="rId31" Type="http://schemas.openxmlformats.org/officeDocument/2006/relationships/image" Target="../media/image58.png"/><Relationship Id="rId52" Type="http://schemas.openxmlformats.org/officeDocument/2006/relationships/image" Target="../media/image79.png"/><Relationship Id="rId73" Type="http://schemas.openxmlformats.org/officeDocument/2006/relationships/image" Target="../media/image100.png"/><Relationship Id="rId78" Type="http://schemas.openxmlformats.org/officeDocument/2006/relationships/image" Target="../media/image105.png"/><Relationship Id="rId94" Type="http://schemas.openxmlformats.org/officeDocument/2006/relationships/image" Target="../media/image121.png"/><Relationship Id="rId99" Type="http://schemas.openxmlformats.org/officeDocument/2006/relationships/image" Target="../media/image126.png"/><Relationship Id="rId101" Type="http://schemas.openxmlformats.org/officeDocument/2006/relationships/image" Target="../media/image128.png"/><Relationship Id="rId122" Type="http://schemas.openxmlformats.org/officeDocument/2006/relationships/image" Target="../media/image149.png"/><Relationship Id="rId143" Type="http://schemas.openxmlformats.org/officeDocument/2006/relationships/image" Target="../media/image170.png"/><Relationship Id="rId148" Type="http://schemas.openxmlformats.org/officeDocument/2006/relationships/image" Target="../media/image175.png"/><Relationship Id="rId164" Type="http://schemas.openxmlformats.org/officeDocument/2006/relationships/image" Target="../media/image191.png"/><Relationship Id="rId169" Type="http://schemas.openxmlformats.org/officeDocument/2006/relationships/image" Target="../media/image196.png"/><Relationship Id="rId185" Type="http://schemas.openxmlformats.org/officeDocument/2006/relationships/image" Target="../media/image21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80" Type="http://schemas.openxmlformats.org/officeDocument/2006/relationships/image" Target="../media/image207.png"/><Relationship Id="rId26" Type="http://schemas.openxmlformats.org/officeDocument/2006/relationships/image" Target="../media/image53.png"/><Relationship Id="rId47" Type="http://schemas.openxmlformats.org/officeDocument/2006/relationships/image" Target="../media/image74.png"/><Relationship Id="rId68" Type="http://schemas.openxmlformats.org/officeDocument/2006/relationships/image" Target="../media/image95.png"/><Relationship Id="rId89" Type="http://schemas.openxmlformats.org/officeDocument/2006/relationships/image" Target="../media/image116.png"/><Relationship Id="rId112" Type="http://schemas.openxmlformats.org/officeDocument/2006/relationships/image" Target="../media/image139.png"/><Relationship Id="rId133" Type="http://schemas.openxmlformats.org/officeDocument/2006/relationships/image" Target="../media/image160.png"/><Relationship Id="rId154" Type="http://schemas.openxmlformats.org/officeDocument/2006/relationships/image" Target="../media/image181.png"/><Relationship Id="rId175" Type="http://schemas.openxmlformats.org/officeDocument/2006/relationships/image" Target="../media/image202.png"/><Relationship Id="rId16" Type="http://schemas.openxmlformats.org/officeDocument/2006/relationships/image" Target="../media/image43.png"/><Relationship Id="rId37" Type="http://schemas.openxmlformats.org/officeDocument/2006/relationships/image" Target="../media/image64.png"/><Relationship Id="rId58" Type="http://schemas.openxmlformats.org/officeDocument/2006/relationships/image" Target="../media/image85.png"/><Relationship Id="rId79" Type="http://schemas.openxmlformats.org/officeDocument/2006/relationships/image" Target="../media/image106.png"/><Relationship Id="rId102" Type="http://schemas.openxmlformats.org/officeDocument/2006/relationships/image" Target="../media/image129.png"/><Relationship Id="rId123" Type="http://schemas.openxmlformats.org/officeDocument/2006/relationships/image" Target="../media/image150.png"/><Relationship Id="rId144" Type="http://schemas.openxmlformats.org/officeDocument/2006/relationships/image" Target="../media/image171.png"/><Relationship Id="rId90" Type="http://schemas.openxmlformats.org/officeDocument/2006/relationships/image" Target="../media/image117.png"/><Relationship Id="rId165" Type="http://schemas.openxmlformats.org/officeDocument/2006/relationships/image" Target="../media/image192.png"/><Relationship Id="rId186" Type="http://schemas.openxmlformats.org/officeDocument/2006/relationships/image" Target="../media/image213.jpeg"/><Relationship Id="rId27" Type="http://schemas.openxmlformats.org/officeDocument/2006/relationships/image" Target="../media/image54.png"/><Relationship Id="rId48" Type="http://schemas.openxmlformats.org/officeDocument/2006/relationships/image" Target="../media/image75.png"/><Relationship Id="rId69" Type="http://schemas.openxmlformats.org/officeDocument/2006/relationships/image" Target="../media/image96.png"/><Relationship Id="rId113" Type="http://schemas.openxmlformats.org/officeDocument/2006/relationships/image" Target="../media/image140.png"/><Relationship Id="rId134" Type="http://schemas.openxmlformats.org/officeDocument/2006/relationships/image" Target="../media/image161.png"/><Relationship Id="rId80" Type="http://schemas.openxmlformats.org/officeDocument/2006/relationships/image" Target="../media/image107.png"/><Relationship Id="rId155" Type="http://schemas.openxmlformats.org/officeDocument/2006/relationships/image" Target="../media/image182.png"/><Relationship Id="rId176" Type="http://schemas.openxmlformats.org/officeDocument/2006/relationships/image" Target="../media/image203.png"/><Relationship Id="rId17" Type="http://schemas.openxmlformats.org/officeDocument/2006/relationships/image" Target="../media/image44.png"/><Relationship Id="rId38" Type="http://schemas.openxmlformats.org/officeDocument/2006/relationships/image" Target="../media/image65.png"/><Relationship Id="rId59" Type="http://schemas.openxmlformats.org/officeDocument/2006/relationships/image" Target="../media/image86.png"/><Relationship Id="rId103" Type="http://schemas.openxmlformats.org/officeDocument/2006/relationships/image" Target="../media/image130.png"/><Relationship Id="rId124" Type="http://schemas.openxmlformats.org/officeDocument/2006/relationships/image" Target="../media/image151.png"/><Relationship Id="rId70" Type="http://schemas.openxmlformats.org/officeDocument/2006/relationships/image" Target="../media/image97.png"/><Relationship Id="rId91" Type="http://schemas.openxmlformats.org/officeDocument/2006/relationships/image" Target="../media/image118.png"/><Relationship Id="rId145" Type="http://schemas.openxmlformats.org/officeDocument/2006/relationships/image" Target="../media/image172.png"/><Relationship Id="rId166" Type="http://schemas.openxmlformats.org/officeDocument/2006/relationships/image" Target="../media/image193.png"/><Relationship Id="rId187" Type="http://schemas.openxmlformats.org/officeDocument/2006/relationships/image" Target="../media/image214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55.png"/><Relationship Id="rId49" Type="http://schemas.openxmlformats.org/officeDocument/2006/relationships/image" Target="../media/image76.png"/><Relationship Id="rId114" Type="http://schemas.openxmlformats.org/officeDocument/2006/relationships/image" Target="../media/image141.png"/><Relationship Id="rId60" Type="http://schemas.openxmlformats.org/officeDocument/2006/relationships/image" Target="../media/image87.png"/><Relationship Id="rId81" Type="http://schemas.openxmlformats.org/officeDocument/2006/relationships/image" Target="../media/image108.png"/><Relationship Id="rId135" Type="http://schemas.openxmlformats.org/officeDocument/2006/relationships/image" Target="../media/image162.png"/><Relationship Id="rId156" Type="http://schemas.openxmlformats.org/officeDocument/2006/relationships/image" Target="../media/image183.png"/><Relationship Id="rId177" Type="http://schemas.openxmlformats.org/officeDocument/2006/relationships/image" Target="../media/image20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9.png"/><Relationship Id="rId5" Type="http://schemas.openxmlformats.org/officeDocument/2006/relationships/image" Target="../media/image228.jpeg"/><Relationship Id="rId4" Type="http://schemas.openxmlformats.org/officeDocument/2006/relationships/image" Target="../media/image227.png"/><Relationship Id="rId9" Type="http://schemas.openxmlformats.org/officeDocument/2006/relationships/image" Target="../media/image2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3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29.png"/><Relationship Id="rId7" Type="http://schemas.openxmlformats.org/officeDocument/2006/relationships/hyperlink" Target="https://www.futurelearn.com/partners/foo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7.png"/><Relationship Id="rId5" Type="http://schemas.openxmlformats.org/officeDocument/2006/relationships/image" Target="../media/image230.png"/><Relationship Id="rId4" Type="http://schemas.openxmlformats.org/officeDocument/2006/relationships/image" Target="../media/image2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29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41.png"/><Relationship Id="rId10" Type="http://schemas.openxmlformats.org/officeDocument/2006/relationships/image" Target="../media/image245.png"/><Relationship Id="rId4" Type="http://schemas.openxmlformats.org/officeDocument/2006/relationships/image" Target="../media/image230.png"/><Relationship Id="rId9" Type="http://schemas.openxmlformats.org/officeDocument/2006/relationships/image" Target="../media/image2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7.png"/><Relationship Id="rId4" Type="http://schemas.openxmlformats.org/officeDocument/2006/relationships/image" Target="../media/image2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7" Type="http://schemas.openxmlformats.org/officeDocument/2006/relationships/hyperlink" Target="mailto:email@eitfood.e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4" Type="http://schemas.openxmlformats.org/officeDocument/2006/relationships/image" Target="../media/image2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eitfood.eu/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2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77;p1" descr="Obraz zawierający osoba, wewnątrz, owoce, stół&#10;&#10;Opis wygenerowany automatycznie">
            <a:extLst>
              <a:ext uri="{FF2B5EF4-FFF2-40B4-BE49-F238E27FC236}">
                <a16:creationId xmlns:a16="http://schemas.microsoft.com/office/drawing/2014/main" id="{F209B782-E838-4BF0-B4B6-3C5D5A78F1B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5" y="502"/>
            <a:ext cx="12187989" cy="52651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D57E44-6231-4470-B91E-3532B1AE6AD4}"/>
              </a:ext>
            </a:extLst>
          </p:cNvPr>
          <p:cNvSpPr/>
          <p:nvPr/>
        </p:nvSpPr>
        <p:spPr>
          <a:xfrm>
            <a:off x="0" y="5265685"/>
            <a:ext cx="12187989" cy="159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Google Shape;179;p1">
            <a:extLst>
              <a:ext uri="{FF2B5EF4-FFF2-40B4-BE49-F238E27FC236}">
                <a16:creationId xmlns:a16="http://schemas.microsoft.com/office/drawing/2014/main" id="{48CE07A5-F108-44CF-9D95-48A5167B4F3A}"/>
              </a:ext>
            </a:extLst>
          </p:cNvPr>
          <p:cNvPicPr preferRelativeResize="0"/>
          <p:nvPr/>
        </p:nvPicPr>
        <p:blipFill rotWithShape="1">
          <a:blip r:embed="rId4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1630" y="-8223"/>
            <a:ext cx="10016359" cy="690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B8E343-3AFF-4B2A-8075-730B124B96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10" y="5408892"/>
            <a:ext cx="1220077" cy="1338089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BC9A02BE-CDAB-44F3-8DD2-7880F89E2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434" y="868275"/>
            <a:ext cx="6170341" cy="2387600"/>
          </a:xfrm>
        </p:spPr>
        <p:txBody>
          <a:bodyPr/>
          <a:lstStyle/>
          <a:p>
            <a:r>
              <a:rPr lang="sl-SI" sz="5400" b="1" dirty="0">
                <a:latin typeface="Calibri Light" panose="020F0302020204030204" pitchFamily="34" charset="0"/>
              </a:rPr>
              <a:t>EIT FOOD </a:t>
            </a:r>
            <a:br>
              <a:rPr lang="sl-SI" sz="5400" b="1" dirty="0">
                <a:latin typeface="Calibri Light" panose="020F0302020204030204" pitchFamily="34" charset="0"/>
              </a:rPr>
            </a:br>
            <a:r>
              <a:rPr lang="sl-SI" sz="5400" b="1" dirty="0">
                <a:latin typeface="Calibri Light" panose="020F0302020204030204" pitchFamily="34" charset="0"/>
              </a:rPr>
              <a:t>HUB </a:t>
            </a:r>
            <a:r>
              <a:rPr lang="sl-SI" sz="5400" b="1" dirty="0" smtClean="0">
                <a:latin typeface="Calibri Light" panose="020F0302020204030204" pitchFamily="34" charset="0"/>
              </a:rPr>
              <a:t>SLOVENIJA</a:t>
            </a:r>
            <a:br>
              <a:rPr lang="sl-SI" sz="5400" b="1" dirty="0" smtClean="0">
                <a:latin typeface="Calibri Light" panose="020F0302020204030204" pitchFamily="34" charset="0"/>
              </a:rPr>
            </a:br>
            <a:r>
              <a:rPr lang="sl-SI" sz="2800" i="1" dirty="0" smtClean="0">
                <a:latin typeface="Calibri Light" panose="020F0302020204030204" pitchFamily="34" charset="0"/>
              </a:rPr>
              <a:t>Nacionalno stičišče za inovacije in podjetništvo v agroživilstvu</a:t>
            </a:r>
            <a:endParaRPr lang="sl-SI" sz="4400" i="1" dirty="0">
              <a:latin typeface="Calibri Light" panose="020F0302020204030204" pitchFamily="34" charset="0"/>
            </a:endParaRP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81D555E5-C0DE-4FF0-90C3-BFD62086DC96}"/>
              </a:ext>
            </a:extLst>
          </p:cNvPr>
          <p:cNvSpPr txBox="1">
            <a:spLocks/>
          </p:cNvSpPr>
          <p:nvPr/>
        </p:nvSpPr>
        <p:spPr>
          <a:xfrm>
            <a:off x="5833241" y="2500166"/>
            <a:ext cx="602242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3000" b="1" dirty="0" smtClean="0">
                <a:latin typeface="Calibri Light" panose="020F0302020204030204" pitchFamily="34" charset="0"/>
              </a:rPr>
              <a:t>Srečanje z novinarji</a:t>
            </a:r>
            <a:endParaRPr lang="sl-SI" sz="3000" b="1" dirty="0">
              <a:latin typeface="Calibri Light" panose="020F0302020204030204" pitchFamily="34" charset="0"/>
            </a:endParaRPr>
          </a:p>
          <a:p>
            <a:r>
              <a:rPr lang="sl-SI" sz="3000" b="1" dirty="0" smtClean="0">
                <a:latin typeface="Calibri Light" panose="020F0302020204030204" pitchFamily="34" charset="0"/>
              </a:rPr>
              <a:t>Ljubljana, četrtek, </a:t>
            </a:r>
            <a:r>
              <a:rPr lang="sl-SI" sz="3000" b="1" dirty="0">
                <a:latin typeface="Calibri Light" panose="020F0302020204030204" pitchFamily="34" charset="0"/>
              </a:rPr>
              <a:t>27</a:t>
            </a:r>
            <a:r>
              <a:rPr lang="sl-SI" sz="3000" b="1" dirty="0" smtClean="0">
                <a:latin typeface="Calibri Light" panose="020F0302020204030204" pitchFamily="34" charset="0"/>
              </a:rPr>
              <a:t>. 05. 2021</a:t>
            </a:r>
            <a:endParaRPr lang="sl-SI" sz="3000" b="1" dirty="0">
              <a:latin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0AE1E-49AA-4619-8939-97DC5A93F1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062" y="5536777"/>
            <a:ext cx="3901894" cy="1210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A6DA24-E923-4733-A4AB-759F286BE3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031" y="5663358"/>
            <a:ext cx="3262059" cy="9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"/>
          <p:cNvSpPr/>
          <p:nvPr/>
        </p:nvSpPr>
        <p:spPr>
          <a:xfrm>
            <a:off x="7983216" y="5336863"/>
            <a:ext cx="797967" cy="444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7983216" y="5336863"/>
            <a:ext cx="797967" cy="444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9"/>
          <p:cNvSpPr/>
          <p:nvPr/>
        </p:nvSpPr>
        <p:spPr>
          <a:xfrm>
            <a:off x="7983216" y="5336863"/>
            <a:ext cx="797967" cy="444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9"/>
          <p:cNvGrpSpPr/>
          <p:nvPr/>
        </p:nvGrpSpPr>
        <p:grpSpPr>
          <a:xfrm>
            <a:off x="10220165" y="3887539"/>
            <a:ext cx="478564" cy="254006"/>
            <a:chOff x="10250424" y="3675313"/>
            <a:chExt cx="601732" cy="357191"/>
          </a:xfrm>
        </p:grpSpPr>
        <p:sp>
          <p:nvSpPr>
            <p:cNvPr id="316" name="Google Shape;316;p9"/>
            <p:cNvSpPr/>
            <p:nvPr/>
          </p:nvSpPr>
          <p:spPr>
            <a:xfrm>
              <a:off x="10250424" y="3675313"/>
              <a:ext cx="601732" cy="128591"/>
            </a:xfrm>
            <a:prstGeom prst="rect">
              <a:avLst/>
            </a:prstGeom>
            <a:solidFill>
              <a:srgbClr val="70B2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0250424" y="3903913"/>
              <a:ext cx="601732" cy="128591"/>
            </a:xfrm>
            <a:prstGeom prst="rect">
              <a:avLst/>
            </a:prstGeom>
            <a:solidFill>
              <a:srgbClr val="70B2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9"/>
          <p:cNvSpPr/>
          <p:nvPr/>
        </p:nvSpPr>
        <p:spPr>
          <a:xfrm rot="2628027">
            <a:off x="9530700" y="2376569"/>
            <a:ext cx="3432219" cy="3517021"/>
          </a:xfrm>
          <a:custGeom>
            <a:avLst/>
            <a:gdLst/>
            <a:ahLst/>
            <a:cxnLst/>
            <a:rect l="l" t="t" r="r" b="b"/>
            <a:pathLst>
              <a:path w="3432219" h="3517021" extrusionOk="0">
                <a:moveTo>
                  <a:pt x="1068" y="416488"/>
                </a:moveTo>
                <a:lnTo>
                  <a:pt x="435371" y="0"/>
                </a:lnTo>
                <a:lnTo>
                  <a:pt x="2841681" y="2509237"/>
                </a:lnTo>
                <a:lnTo>
                  <a:pt x="3097374" y="2264032"/>
                </a:lnTo>
                <a:lnTo>
                  <a:pt x="3432219" y="2613200"/>
                </a:lnTo>
                <a:lnTo>
                  <a:pt x="2489737" y="3517021"/>
                </a:lnTo>
                <a:lnTo>
                  <a:pt x="2154892" y="3167854"/>
                </a:lnTo>
                <a:lnTo>
                  <a:pt x="2407378" y="2925725"/>
                </a:lnTo>
                <a:lnTo>
                  <a:pt x="601732" y="1042845"/>
                </a:lnTo>
                <a:lnTo>
                  <a:pt x="601732" y="1298373"/>
                </a:lnTo>
                <a:lnTo>
                  <a:pt x="0" y="1298373"/>
                </a:lnTo>
                <a:lnTo>
                  <a:pt x="0" y="417513"/>
                </a:lnTo>
                <a:lnTo>
                  <a:pt x="2051" y="417513"/>
                </a:lnTo>
                <a:close/>
              </a:path>
            </a:pathLst>
          </a:custGeom>
          <a:noFill/>
          <a:ln w="25400" cap="flat" cmpd="sng">
            <a:solidFill>
              <a:srgbClr val="70B2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9"/>
          <p:cNvSpPr/>
          <p:nvPr/>
        </p:nvSpPr>
        <p:spPr>
          <a:xfrm rot="5400000">
            <a:off x="9259510" y="3729725"/>
            <a:ext cx="39584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70B237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1 BRILLIANT COMMUNITY!</a:t>
            </a:r>
            <a:endParaRPr sz="1400" b="0" i="0" u="none" strike="noStrike" cap="none">
              <a:solidFill>
                <a:srgbClr val="000000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374400" y="1135306"/>
            <a:ext cx="9195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000"/>
            </a:pPr>
            <a:r>
              <a:rPr lang="en-GB" sz="1800" dirty="0">
                <a:solidFill>
                  <a:srgbClr val="27489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EIT Food community</a:t>
            </a:r>
            <a:r>
              <a:rPr lang="en-GB" sz="1800" b="0" i="0" u="none" strike="noStrike" cap="none" dirty="0">
                <a:solidFill>
                  <a:srgbClr val="27489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 is unique because it brings together key players from across the food value chain including industry partners, </a:t>
            </a:r>
            <a:r>
              <a:rPr lang="en-GB" sz="1800" b="0" i="0" u="none" strike="noStrike" cap="none" dirty="0" err="1">
                <a:solidFill>
                  <a:srgbClr val="27489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startups</a:t>
            </a:r>
            <a:r>
              <a:rPr lang="en-GB" sz="1800" b="0" i="0" u="none" strike="noStrike" cap="none" dirty="0">
                <a:solidFill>
                  <a:srgbClr val="27489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, research centres and universities</a:t>
            </a:r>
            <a:endParaRPr sz="1800" b="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1" name="Google Shape;321;p9"/>
          <p:cNvSpPr/>
          <p:nvPr/>
        </p:nvSpPr>
        <p:spPr>
          <a:xfrm>
            <a:off x="4295905" y="2122727"/>
            <a:ext cx="1782214" cy="187070"/>
          </a:xfrm>
          <a:prstGeom prst="rect">
            <a:avLst/>
          </a:prstGeom>
          <a:solidFill>
            <a:srgbClr val="74C5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9"/>
          <p:cNvSpPr/>
          <p:nvPr/>
        </p:nvSpPr>
        <p:spPr>
          <a:xfrm>
            <a:off x="7906454" y="2197272"/>
            <a:ext cx="935318" cy="180383"/>
          </a:xfrm>
          <a:prstGeom prst="rect">
            <a:avLst/>
          </a:prstGeom>
          <a:solidFill>
            <a:srgbClr val="FFD4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9"/>
          <p:cNvSpPr txBox="1"/>
          <p:nvPr/>
        </p:nvSpPr>
        <p:spPr>
          <a:xfrm>
            <a:off x="6853448" y="2096249"/>
            <a:ext cx="3041330" cy="40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STARTUPS</a:t>
            </a:r>
            <a:endParaRPr sz="1400" b="0" i="0" u="none" strike="noStrike" cap="none">
              <a:solidFill>
                <a:srgbClr val="000000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4318908" y="2317590"/>
            <a:ext cx="1736208" cy="201796"/>
          </a:xfrm>
          <a:prstGeom prst="rect">
            <a:avLst/>
          </a:prstGeom>
          <a:solidFill>
            <a:srgbClr val="74C5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9"/>
          <p:cNvSpPr txBox="1"/>
          <p:nvPr/>
        </p:nvSpPr>
        <p:spPr>
          <a:xfrm>
            <a:off x="4228416" y="2014344"/>
            <a:ext cx="1917193" cy="62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RESEARCH CENTRES</a:t>
            </a:r>
            <a:br>
              <a:rPr lang="en-GB" sz="14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</a:br>
            <a:r>
              <a:rPr lang="en-GB" sz="14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AND UNIVERSITIES</a:t>
            </a:r>
            <a:endParaRPr sz="1400" b="0" i="0" u="none" strike="noStrike" cap="none">
              <a:solidFill>
                <a:srgbClr val="000000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326" name="Google Shape;326;p9"/>
          <p:cNvSpPr/>
          <p:nvPr/>
        </p:nvSpPr>
        <p:spPr>
          <a:xfrm>
            <a:off x="1451964" y="2121951"/>
            <a:ext cx="1041558" cy="187846"/>
          </a:xfrm>
          <a:prstGeom prst="rect">
            <a:avLst/>
          </a:prstGeom>
          <a:solidFill>
            <a:srgbClr val="0049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446440" y="2317589"/>
            <a:ext cx="1052606" cy="198293"/>
          </a:xfrm>
          <a:prstGeom prst="rect">
            <a:avLst/>
          </a:prstGeom>
          <a:solidFill>
            <a:srgbClr val="0049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9"/>
          <p:cNvSpPr txBox="1"/>
          <p:nvPr/>
        </p:nvSpPr>
        <p:spPr>
          <a:xfrm>
            <a:off x="449775" y="2031927"/>
            <a:ext cx="3045936" cy="5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INDUSTRY </a:t>
            </a:r>
            <a:br>
              <a:rPr lang="en-GB" sz="14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</a:br>
            <a:r>
              <a:rPr lang="en-GB" sz="14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PARTNERS</a:t>
            </a:r>
            <a:endParaRPr sz="1400" b="0" i="0" u="none" strike="noStrike" cap="none">
              <a:solidFill>
                <a:srgbClr val="000000"/>
              </a:solidFill>
              <a:latin typeface="Calibri Light" panose="020F0302020204030204" pitchFamily="34" charset="0"/>
              <a:sym typeface="Arial"/>
            </a:endParaRPr>
          </a:p>
        </p:txBody>
      </p:sp>
      <p:grpSp>
        <p:nvGrpSpPr>
          <p:cNvPr id="329" name="Google Shape;329;p9"/>
          <p:cNvGrpSpPr/>
          <p:nvPr/>
        </p:nvGrpSpPr>
        <p:grpSpPr>
          <a:xfrm>
            <a:off x="559826" y="2712079"/>
            <a:ext cx="9232073" cy="3069271"/>
            <a:chOff x="559826" y="2708317"/>
            <a:chExt cx="9232073" cy="3069271"/>
          </a:xfrm>
        </p:grpSpPr>
        <p:grpSp>
          <p:nvGrpSpPr>
            <p:cNvPr id="330" name="Google Shape;330;p9"/>
            <p:cNvGrpSpPr/>
            <p:nvPr/>
          </p:nvGrpSpPr>
          <p:grpSpPr>
            <a:xfrm>
              <a:off x="559826" y="2899787"/>
              <a:ext cx="2819400" cy="2866787"/>
              <a:chOff x="3369631" y="76293"/>
              <a:chExt cx="2819400" cy="2866787"/>
            </a:xfrm>
          </p:grpSpPr>
          <p:grpSp>
            <p:nvGrpSpPr>
              <p:cNvPr id="331" name="Google Shape;331;p9"/>
              <p:cNvGrpSpPr/>
              <p:nvPr/>
            </p:nvGrpSpPr>
            <p:grpSpPr>
              <a:xfrm>
                <a:off x="3369631" y="76293"/>
                <a:ext cx="2819400" cy="2697678"/>
                <a:chOff x="3379868" y="570056"/>
                <a:chExt cx="2819400" cy="2697678"/>
              </a:xfrm>
            </p:grpSpPr>
            <p:sp>
              <p:nvSpPr>
                <p:cNvPr id="332" name="Google Shape;332;p9"/>
                <p:cNvSpPr/>
                <p:nvPr/>
              </p:nvSpPr>
              <p:spPr>
                <a:xfrm>
                  <a:off x="3379868" y="570056"/>
                  <a:ext cx="2819400" cy="26976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9"/>
                <p:cNvSpPr/>
                <p:nvPr/>
              </p:nvSpPr>
              <p:spPr>
                <a:xfrm>
                  <a:off x="4399194" y="271325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9"/>
                <p:cNvSpPr/>
                <p:nvPr/>
              </p:nvSpPr>
              <p:spPr>
                <a:xfrm>
                  <a:off x="5240741" y="271325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9"/>
                <p:cNvSpPr/>
                <p:nvPr/>
              </p:nvSpPr>
              <p:spPr>
                <a:xfrm>
                  <a:off x="3525184" y="271325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9"/>
                <p:cNvSpPr/>
                <p:nvPr/>
              </p:nvSpPr>
              <p:spPr>
                <a:xfrm>
                  <a:off x="4399194" y="220825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9"/>
                <p:cNvSpPr/>
                <p:nvPr/>
              </p:nvSpPr>
              <p:spPr>
                <a:xfrm>
                  <a:off x="5240741" y="220825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9"/>
                <p:cNvSpPr/>
                <p:nvPr/>
              </p:nvSpPr>
              <p:spPr>
                <a:xfrm>
                  <a:off x="3525184" y="220825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9"/>
                <p:cNvSpPr/>
                <p:nvPr/>
              </p:nvSpPr>
              <p:spPr>
                <a:xfrm>
                  <a:off x="4399194" y="1709487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9"/>
                <p:cNvSpPr/>
                <p:nvPr/>
              </p:nvSpPr>
              <p:spPr>
                <a:xfrm>
                  <a:off x="5240741" y="1709487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9"/>
                <p:cNvSpPr/>
                <p:nvPr/>
              </p:nvSpPr>
              <p:spPr>
                <a:xfrm>
                  <a:off x="3525184" y="1709487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9"/>
                <p:cNvSpPr/>
                <p:nvPr/>
              </p:nvSpPr>
              <p:spPr>
                <a:xfrm>
                  <a:off x="4399194" y="121508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9"/>
                <p:cNvSpPr/>
                <p:nvPr/>
              </p:nvSpPr>
              <p:spPr>
                <a:xfrm>
                  <a:off x="5240741" y="121508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9"/>
                <p:cNvSpPr/>
                <p:nvPr/>
              </p:nvSpPr>
              <p:spPr>
                <a:xfrm>
                  <a:off x="3525184" y="121508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9"/>
                <p:cNvSpPr/>
                <p:nvPr/>
              </p:nvSpPr>
              <p:spPr>
                <a:xfrm>
                  <a:off x="4399194" y="68374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9"/>
                <p:cNvSpPr/>
                <p:nvPr/>
              </p:nvSpPr>
              <p:spPr>
                <a:xfrm>
                  <a:off x="5240741" y="68374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9"/>
                <p:cNvSpPr/>
                <p:nvPr/>
              </p:nvSpPr>
              <p:spPr>
                <a:xfrm>
                  <a:off x="3525184" y="68374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48" name="Google Shape;348;p9"/>
                <p:cNvPicPr preferRelativeResize="0"/>
                <p:nvPr/>
              </p:nvPicPr>
              <p:blipFill rotWithShape="1">
                <a:blip r:embed="rId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570165" y="681774"/>
                  <a:ext cx="456024" cy="4484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9" name="Google Shape;349;p9"/>
                <p:cNvPicPr preferRelativeResize="0"/>
                <p:nvPr/>
              </p:nvPicPr>
              <p:blipFill rotWithShape="1">
                <a:blip r:embed="rId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241942" y="707095"/>
                  <a:ext cx="795565" cy="3977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0" name="Google Shape;350;p9"/>
                <p:cNvPicPr preferRelativeResize="0"/>
                <p:nvPr/>
              </p:nvPicPr>
              <p:blipFill rotWithShape="1">
                <a:blip r:embed="rId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525184" y="1330932"/>
                  <a:ext cx="797966" cy="2127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1" name="Google Shape;351;p9"/>
                <p:cNvPicPr preferRelativeResize="0"/>
                <p:nvPr/>
              </p:nvPicPr>
              <p:blipFill rotWithShape="1">
                <a:blip r:embed="rId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399195" y="1285714"/>
                  <a:ext cx="797965" cy="3032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2" name="Google Shape;352;p9"/>
                <p:cNvPicPr preferRelativeResize="0"/>
                <p:nvPr/>
              </p:nvPicPr>
              <p:blipFill rotWithShape="1">
                <a:blip r:embed="rId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55262" y="1216414"/>
                  <a:ext cx="368925" cy="4418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3" name="Google Shape;353;p9"/>
                <p:cNvPicPr preferRelativeResize="0"/>
                <p:nvPr/>
              </p:nvPicPr>
              <p:blipFill rotWithShape="1">
                <a:blip r:embed="rId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560059" y="1709486"/>
                  <a:ext cx="476237" cy="4444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4" name="Google Shape;354;p9"/>
                <p:cNvPicPr preferRelativeResize="0"/>
                <p:nvPr/>
              </p:nvPicPr>
              <p:blipFill rotWithShape="1">
                <a:blip r:embed="rId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622718" y="2356144"/>
                  <a:ext cx="602898" cy="1487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5" name="Google Shape;355;p9"/>
                <p:cNvPicPr preferRelativeResize="0"/>
                <p:nvPr/>
              </p:nvPicPr>
              <p:blipFill rotWithShape="1">
                <a:blip r:embed="rId1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399194" y="2289527"/>
                  <a:ext cx="797966" cy="28194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6" name="Google Shape;356;p9"/>
                <p:cNvPicPr preferRelativeResize="0"/>
                <p:nvPr/>
              </p:nvPicPr>
              <p:blipFill rotWithShape="1">
                <a:blip r:embed="rId1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240741" y="2334745"/>
                  <a:ext cx="797966" cy="1915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7" name="Google Shape;357;p9"/>
                <p:cNvPicPr preferRelativeResize="0"/>
                <p:nvPr/>
              </p:nvPicPr>
              <p:blipFill rotWithShape="1">
                <a:blip r:embed="rId1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563108" y="2805514"/>
                  <a:ext cx="722119" cy="2599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8" name="Google Shape;358;p9"/>
                <p:cNvPicPr preferRelativeResize="0"/>
                <p:nvPr/>
              </p:nvPicPr>
              <p:blipFill rotWithShape="1">
                <a:blip r:embed="rId1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416050" y="2864165"/>
                  <a:ext cx="764255" cy="14266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9" name="Google Shape;359;p9"/>
                <p:cNvPicPr preferRelativeResize="0"/>
                <p:nvPr/>
              </p:nvPicPr>
              <p:blipFill rotWithShape="1">
                <a:blip r:embed="rId1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525185" y="826190"/>
                  <a:ext cx="797965" cy="1595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0" name="Google Shape;360;p9"/>
                <p:cNvPicPr preferRelativeResize="0"/>
                <p:nvPr/>
              </p:nvPicPr>
              <p:blipFill rotWithShape="1">
                <a:blip r:embed="rId1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525185" y="1838634"/>
                  <a:ext cx="797965" cy="1861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1" name="Google Shape;361;p9"/>
                <p:cNvPicPr preferRelativeResize="0"/>
                <p:nvPr/>
              </p:nvPicPr>
              <p:blipFill rotWithShape="1">
                <a:blip r:embed="rId1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46537" y="1709546"/>
                  <a:ext cx="386374" cy="4443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2" name="Google Shape;362;p9"/>
                <p:cNvPicPr preferRelativeResize="0"/>
                <p:nvPr/>
              </p:nvPicPr>
              <p:blipFill rotWithShape="1">
                <a:blip r:embed="rId1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240742" y="2818460"/>
                  <a:ext cx="797965" cy="2340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3" name="Google Shape;363;p9"/>
              <p:cNvGrpSpPr/>
              <p:nvPr/>
            </p:nvGrpSpPr>
            <p:grpSpPr>
              <a:xfrm>
                <a:off x="4160754" y="2799080"/>
                <a:ext cx="1237155" cy="144000"/>
                <a:chOff x="4160754" y="2799080"/>
                <a:chExt cx="1237155" cy="144000"/>
              </a:xfrm>
            </p:grpSpPr>
            <p:sp>
              <p:nvSpPr>
                <p:cNvPr id="364" name="Google Shape;364;p9"/>
                <p:cNvSpPr/>
                <p:nvPr/>
              </p:nvSpPr>
              <p:spPr>
                <a:xfrm>
                  <a:off x="4160754" y="2799080"/>
                  <a:ext cx="144000" cy="1440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4434043" y="27990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4707332" y="27990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>
                  <a:off x="4980621" y="27990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9"/>
                <p:cNvSpPr/>
                <p:nvPr/>
              </p:nvSpPr>
              <p:spPr>
                <a:xfrm>
                  <a:off x="5253909" y="27990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9" name="Google Shape;369;p9"/>
            <p:cNvGrpSpPr/>
            <p:nvPr/>
          </p:nvGrpSpPr>
          <p:grpSpPr>
            <a:xfrm>
              <a:off x="3765415" y="2708317"/>
              <a:ext cx="2819400" cy="3058635"/>
              <a:chOff x="1316350" y="1719596"/>
              <a:chExt cx="2819400" cy="3058635"/>
            </a:xfrm>
          </p:grpSpPr>
          <p:grpSp>
            <p:nvGrpSpPr>
              <p:cNvPr id="370" name="Google Shape;370;p9"/>
              <p:cNvGrpSpPr/>
              <p:nvPr/>
            </p:nvGrpSpPr>
            <p:grpSpPr>
              <a:xfrm>
                <a:off x="1316350" y="1719596"/>
                <a:ext cx="2819400" cy="2697678"/>
                <a:chOff x="390208" y="2134879"/>
                <a:chExt cx="2819400" cy="2697678"/>
              </a:xfrm>
            </p:grpSpPr>
            <p:sp>
              <p:nvSpPr>
                <p:cNvPr id="371" name="Google Shape;371;p9"/>
                <p:cNvSpPr/>
                <p:nvPr/>
              </p:nvSpPr>
              <p:spPr>
                <a:xfrm>
                  <a:off x="390208" y="2134879"/>
                  <a:ext cx="2819400" cy="26976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9"/>
                <p:cNvSpPr/>
                <p:nvPr/>
              </p:nvSpPr>
              <p:spPr>
                <a:xfrm>
                  <a:off x="501922" y="435930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9"/>
                <p:cNvSpPr/>
                <p:nvPr/>
              </p:nvSpPr>
              <p:spPr>
                <a:xfrm>
                  <a:off x="1407525" y="435930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9"/>
                <p:cNvSpPr/>
                <p:nvPr/>
              </p:nvSpPr>
              <p:spPr>
                <a:xfrm>
                  <a:off x="2301744" y="435930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9"/>
                <p:cNvSpPr/>
                <p:nvPr/>
              </p:nvSpPr>
              <p:spPr>
                <a:xfrm>
                  <a:off x="501922" y="382172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9"/>
                <p:cNvSpPr/>
                <p:nvPr/>
              </p:nvSpPr>
              <p:spPr>
                <a:xfrm>
                  <a:off x="1407525" y="382172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9"/>
                <p:cNvSpPr/>
                <p:nvPr/>
              </p:nvSpPr>
              <p:spPr>
                <a:xfrm>
                  <a:off x="2301744" y="382172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9"/>
                <p:cNvSpPr/>
                <p:nvPr/>
              </p:nvSpPr>
              <p:spPr>
                <a:xfrm>
                  <a:off x="501922" y="327059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9"/>
                <p:cNvSpPr/>
                <p:nvPr/>
              </p:nvSpPr>
              <p:spPr>
                <a:xfrm>
                  <a:off x="1407525" y="327059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9"/>
                <p:cNvSpPr/>
                <p:nvPr/>
              </p:nvSpPr>
              <p:spPr>
                <a:xfrm>
                  <a:off x="2301744" y="327059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9"/>
                <p:cNvSpPr/>
                <p:nvPr/>
              </p:nvSpPr>
              <p:spPr>
                <a:xfrm>
                  <a:off x="501922" y="270592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9"/>
                <p:cNvSpPr/>
                <p:nvPr/>
              </p:nvSpPr>
              <p:spPr>
                <a:xfrm>
                  <a:off x="1407525" y="270592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9"/>
                <p:cNvSpPr/>
                <p:nvPr/>
              </p:nvSpPr>
              <p:spPr>
                <a:xfrm>
                  <a:off x="2301744" y="270592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9"/>
                <p:cNvSpPr/>
                <p:nvPr/>
              </p:nvSpPr>
              <p:spPr>
                <a:xfrm>
                  <a:off x="501922" y="216770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9"/>
                <p:cNvSpPr/>
                <p:nvPr/>
              </p:nvSpPr>
              <p:spPr>
                <a:xfrm>
                  <a:off x="1407525" y="216770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9"/>
                <p:cNvSpPr/>
                <p:nvPr/>
              </p:nvSpPr>
              <p:spPr>
                <a:xfrm>
                  <a:off x="2301744" y="216770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7" name="Google Shape;387;p9"/>
                <p:cNvPicPr preferRelativeResize="0"/>
                <p:nvPr/>
              </p:nvPicPr>
              <p:blipFill rotWithShape="1">
                <a:blip r:embed="rId1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01922" y="2382796"/>
                  <a:ext cx="797966" cy="335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8" name="Google Shape;388;p9"/>
                <p:cNvPicPr preferRelativeResize="0"/>
                <p:nvPr/>
              </p:nvPicPr>
              <p:blipFill rotWithShape="1">
                <a:blip r:embed="rId1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469776" y="2328126"/>
                  <a:ext cx="673465" cy="4444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9" name="Google Shape;389;p9"/>
                <p:cNvPicPr preferRelativeResize="0"/>
                <p:nvPr/>
              </p:nvPicPr>
              <p:blipFill rotWithShape="1">
                <a:blip r:embed="rId2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72408" y="2877636"/>
                  <a:ext cx="656994" cy="3898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0" name="Google Shape;390;p9"/>
                <p:cNvPicPr preferRelativeResize="0"/>
                <p:nvPr/>
              </p:nvPicPr>
              <p:blipFill rotWithShape="1">
                <a:blip r:embed="rId2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407525" y="2894332"/>
                  <a:ext cx="797966" cy="3564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1" name="Google Shape;391;p9"/>
                <p:cNvPicPr preferRelativeResize="0"/>
                <p:nvPr/>
              </p:nvPicPr>
              <p:blipFill rotWithShape="1">
                <a:blip r:embed="rId2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491064" y="2850301"/>
                  <a:ext cx="419327" cy="4444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2" name="Google Shape;392;p9"/>
                <p:cNvPicPr preferRelativeResize="0"/>
                <p:nvPr/>
              </p:nvPicPr>
              <p:blipFill rotWithShape="1">
                <a:blip r:embed="rId2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01923" y="4020442"/>
                  <a:ext cx="797965" cy="2074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3" name="Google Shape;393;p9"/>
                <p:cNvPicPr preferRelativeResize="0"/>
                <p:nvPr/>
              </p:nvPicPr>
              <p:blipFill rotWithShape="1">
                <a:blip r:embed="rId2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407525" y="3964584"/>
                  <a:ext cx="797967" cy="3191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4" name="Google Shape;394;p9"/>
                <p:cNvPicPr preferRelativeResize="0"/>
                <p:nvPr/>
              </p:nvPicPr>
              <p:blipFill rotWithShape="1">
                <a:blip r:embed="rId2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380647" y="4026019"/>
                  <a:ext cx="640160" cy="1963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5" name="Google Shape;395;p9"/>
                <p:cNvPicPr preferRelativeResize="0"/>
                <p:nvPr/>
              </p:nvPicPr>
              <p:blipFill rotWithShape="1">
                <a:blip r:embed="rId2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59489" y="4435875"/>
                  <a:ext cx="682832" cy="2913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6" name="Google Shape;396;p9"/>
                <p:cNvPicPr preferRelativeResize="0"/>
                <p:nvPr/>
              </p:nvPicPr>
              <p:blipFill rotWithShape="1">
                <a:blip r:embed="rId2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467196" y="4527256"/>
                  <a:ext cx="678624" cy="1085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7" name="Google Shape;397;p9"/>
                <p:cNvPicPr preferRelativeResize="0"/>
                <p:nvPr/>
              </p:nvPicPr>
              <p:blipFill rotWithShape="1">
                <a:blip r:embed="rId2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454105" y="2303747"/>
                  <a:ext cx="493245" cy="4932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8" name="Google Shape;398;p9"/>
                <p:cNvPicPr preferRelativeResize="0"/>
                <p:nvPr/>
              </p:nvPicPr>
              <p:blipFill rotWithShape="1">
                <a:blip r:embed="rId2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28332" y="3367401"/>
                  <a:ext cx="545146" cy="4433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9" name="Google Shape;399;p9"/>
                <p:cNvPicPr preferRelativeResize="0"/>
                <p:nvPr/>
              </p:nvPicPr>
              <p:blipFill rotWithShape="1">
                <a:blip r:embed="rId3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407525" y="3385501"/>
                  <a:ext cx="797967" cy="4071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0" name="Google Shape;400;p9"/>
                <p:cNvPicPr preferRelativeResize="0"/>
                <p:nvPr/>
              </p:nvPicPr>
              <p:blipFill rotWithShape="1">
                <a:blip r:embed="rId3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413803" y="3334673"/>
                  <a:ext cx="573849" cy="50884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1" name="Google Shape;401;p9"/>
                <p:cNvPicPr preferRelativeResize="0"/>
                <p:nvPr/>
              </p:nvPicPr>
              <p:blipFill rotWithShape="1">
                <a:blip r:embed="rId3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305562" y="4478803"/>
                  <a:ext cx="790330" cy="2054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02" name="Google Shape;402;p9"/>
              <p:cNvGrpSpPr/>
              <p:nvPr/>
            </p:nvGrpSpPr>
            <p:grpSpPr>
              <a:xfrm>
                <a:off x="2380761" y="4634231"/>
                <a:ext cx="690578" cy="144000"/>
                <a:chOff x="1877225" y="4810760"/>
                <a:chExt cx="690578" cy="144000"/>
              </a:xfrm>
            </p:grpSpPr>
            <p:sp>
              <p:nvSpPr>
                <p:cNvPr id="403" name="Google Shape;403;p9"/>
                <p:cNvSpPr/>
                <p:nvPr/>
              </p:nvSpPr>
              <p:spPr>
                <a:xfrm>
                  <a:off x="1877225" y="4810760"/>
                  <a:ext cx="144000" cy="1440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74C5E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9"/>
                <p:cNvSpPr/>
                <p:nvPr/>
              </p:nvSpPr>
              <p:spPr>
                <a:xfrm>
                  <a:off x="2150514" y="4810760"/>
                  <a:ext cx="144000" cy="144000"/>
                </a:xfrm>
                <a:prstGeom prst="ellipse">
                  <a:avLst/>
                </a:prstGeom>
                <a:solidFill>
                  <a:srgbClr val="74C5EF"/>
                </a:solidFill>
                <a:ln w="9525" cap="flat" cmpd="sng">
                  <a:solidFill>
                    <a:srgbClr val="74C5E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9"/>
                <p:cNvSpPr/>
                <p:nvPr/>
              </p:nvSpPr>
              <p:spPr>
                <a:xfrm>
                  <a:off x="2423803" y="4810760"/>
                  <a:ext cx="144000" cy="144000"/>
                </a:xfrm>
                <a:prstGeom prst="ellipse">
                  <a:avLst/>
                </a:prstGeom>
                <a:solidFill>
                  <a:srgbClr val="74C5EF"/>
                </a:solidFill>
                <a:ln w="9525" cap="flat" cmpd="sng">
                  <a:solidFill>
                    <a:srgbClr val="74C5E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6" name="Google Shape;406;p9"/>
            <p:cNvGrpSpPr/>
            <p:nvPr/>
          </p:nvGrpSpPr>
          <p:grpSpPr>
            <a:xfrm>
              <a:off x="6972499" y="2853503"/>
              <a:ext cx="2819400" cy="2924085"/>
              <a:chOff x="388737" y="333955"/>
              <a:chExt cx="2819400" cy="2924085"/>
            </a:xfrm>
          </p:grpSpPr>
          <p:grpSp>
            <p:nvGrpSpPr>
              <p:cNvPr id="407" name="Google Shape;407;p9"/>
              <p:cNvGrpSpPr/>
              <p:nvPr/>
            </p:nvGrpSpPr>
            <p:grpSpPr>
              <a:xfrm>
                <a:off x="388737" y="333955"/>
                <a:ext cx="2819400" cy="2697678"/>
                <a:chOff x="125632" y="274806"/>
                <a:chExt cx="2819400" cy="2697678"/>
              </a:xfrm>
            </p:grpSpPr>
            <p:sp>
              <p:nvSpPr>
                <p:cNvPr id="408" name="Google Shape;408;p9"/>
                <p:cNvSpPr/>
                <p:nvPr/>
              </p:nvSpPr>
              <p:spPr>
                <a:xfrm>
                  <a:off x="125632" y="274806"/>
                  <a:ext cx="2819400" cy="26976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9"/>
                <p:cNvSpPr/>
                <p:nvPr/>
              </p:nvSpPr>
              <p:spPr>
                <a:xfrm>
                  <a:off x="294161" y="40498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9"/>
                <p:cNvSpPr/>
                <p:nvPr/>
              </p:nvSpPr>
              <p:spPr>
                <a:xfrm>
                  <a:off x="1994264" y="40498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9"/>
                <p:cNvSpPr/>
                <p:nvPr/>
              </p:nvSpPr>
              <p:spPr>
                <a:xfrm>
                  <a:off x="1141159" y="40498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9"/>
                <p:cNvSpPr/>
                <p:nvPr/>
              </p:nvSpPr>
              <p:spPr>
                <a:xfrm>
                  <a:off x="294161" y="89323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9"/>
                <p:cNvSpPr/>
                <p:nvPr/>
              </p:nvSpPr>
              <p:spPr>
                <a:xfrm>
                  <a:off x="1994264" y="89323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9"/>
                <p:cNvSpPr/>
                <p:nvPr/>
              </p:nvSpPr>
              <p:spPr>
                <a:xfrm>
                  <a:off x="1141159" y="89323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9"/>
                <p:cNvSpPr/>
                <p:nvPr/>
              </p:nvSpPr>
              <p:spPr>
                <a:xfrm>
                  <a:off x="294161" y="140526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9"/>
                <p:cNvSpPr/>
                <p:nvPr/>
              </p:nvSpPr>
              <p:spPr>
                <a:xfrm>
                  <a:off x="1994264" y="140526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9"/>
                <p:cNvSpPr/>
                <p:nvPr/>
              </p:nvSpPr>
              <p:spPr>
                <a:xfrm>
                  <a:off x="1141159" y="140526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9"/>
                <p:cNvSpPr/>
                <p:nvPr/>
              </p:nvSpPr>
              <p:spPr>
                <a:xfrm>
                  <a:off x="294161" y="1912545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9"/>
                <p:cNvSpPr/>
                <p:nvPr/>
              </p:nvSpPr>
              <p:spPr>
                <a:xfrm>
                  <a:off x="1994264" y="1912545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9"/>
                <p:cNvSpPr/>
                <p:nvPr/>
              </p:nvSpPr>
              <p:spPr>
                <a:xfrm>
                  <a:off x="1141159" y="1912545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9"/>
                <p:cNvSpPr/>
                <p:nvPr/>
              </p:nvSpPr>
              <p:spPr>
                <a:xfrm>
                  <a:off x="294161" y="242171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9"/>
                <p:cNvSpPr/>
                <p:nvPr/>
              </p:nvSpPr>
              <p:spPr>
                <a:xfrm>
                  <a:off x="1994264" y="242171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9"/>
                <p:cNvSpPr/>
                <p:nvPr/>
              </p:nvSpPr>
              <p:spPr>
                <a:xfrm>
                  <a:off x="1141159" y="242171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24" name="Google Shape;424;p9"/>
                <p:cNvPicPr preferRelativeResize="0"/>
                <p:nvPr/>
              </p:nvPicPr>
              <p:blipFill rotWithShape="1">
                <a:blip r:embed="rId3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55625" y="487718"/>
                  <a:ext cx="675038" cy="27901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5" name="Google Shape;425;p9"/>
                <p:cNvPicPr preferRelativeResize="0"/>
                <p:nvPr/>
              </p:nvPicPr>
              <p:blipFill rotWithShape="1">
                <a:blip r:embed="rId3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06671" y="393755"/>
                  <a:ext cx="466942" cy="46694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6" name="Google Shape;426;p9"/>
                <p:cNvPicPr preferRelativeResize="0"/>
                <p:nvPr/>
              </p:nvPicPr>
              <p:blipFill rotWithShape="1">
                <a:blip r:embed="rId3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94161" y="934603"/>
                  <a:ext cx="797966" cy="3617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7" name="Google Shape;427;p9"/>
                <p:cNvPicPr preferRelativeResize="0"/>
                <p:nvPr/>
              </p:nvPicPr>
              <p:blipFill rotWithShape="1">
                <a:blip r:embed="rId3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41160" y="1035679"/>
                  <a:ext cx="797965" cy="1595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8" name="Google Shape;428;p9"/>
                <p:cNvPicPr preferRelativeResize="0"/>
                <p:nvPr/>
              </p:nvPicPr>
              <p:blipFill rotWithShape="1">
                <a:blip r:embed="rId3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994264" y="990460"/>
                  <a:ext cx="797967" cy="2500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9" name="Google Shape;429;p9"/>
                <p:cNvPicPr preferRelativeResize="0"/>
                <p:nvPr/>
              </p:nvPicPr>
              <p:blipFill rotWithShape="1">
                <a:blip r:embed="rId3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37568" y="1465642"/>
                  <a:ext cx="511152" cy="3237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0" name="Google Shape;430;p9"/>
                <p:cNvPicPr preferRelativeResize="0"/>
                <p:nvPr/>
              </p:nvPicPr>
              <p:blipFill rotWithShape="1">
                <a:blip r:embed="rId3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41159" y="1515792"/>
                  <a:ext cx="797967" cy="2234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1" name="Google Shape;431;p9"/>
                <p:cNvPicPr preferRelativeResize="0"/>
                <p:nvPr/>
              </p:nvPicPr>
              <p:blipFill rotWithShape="1">
                <a:blip r:embed="rId4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33045" y="1400286"/>
                  <a:ext cx="719635" cy="4087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2" name="Google Shape;432;p9"/>
                <p:cNvPicPr preferRelativeResize="0"/>
                <p:nvPr/>
              </p:nvPicPr>
              <p:blipFill rotWithShape="1">
                <a:blip r:embed="rId4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75654" y="1912545"/>
                  <a:ext cx="634981" cy="4444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3" name="Google Shape;433;p9"/>
                <p:cNvPicPr preferRelativeResize="0"/>
                <p:nvPr/>
              </p:nvPicPr>
              <p:blipFill rotWithShape="1">
                <a:blip r:embed="rId4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25142" y="1916388"/>
                  <a:ext cx="630000" cy="436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4" name="Google Shape;434;p9"/>
                <p:cNvPicPr preferRelativeResize="0"/>
                <p:nvPr/>
              </p:nvPicPr>
              <p:blipFill rotWithShape="1">
                <a:blip r:embed="rId4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987277" y="1953455"/>
                  <a:ext cx="811940" cy="3626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5" name="Google Shape;435;p9"/>
                <p:cNvPicPr preferRelativeResize="0"/>
                <p:nvPr/>
              </p:nvPicPr>
              <p:blipFill rotWithShape="1">
                <a:blip r:embed="rId4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56697" y="2421699"/>
                  <a:ext cx="472893" cy="4445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6" name="Google Shape;436;p9"/>
                <p:cNvPicPr preferRelativeResize="0"/>
                <p:nvPr/>
              </p:nvPicPr>
              <p:blipFill rotWithShape="1">
                <a:blip r:embed="rId4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30280" y="2538606"/>
                  <a:ext cx="619724" cy="2107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7" name="Google Shape;437;p9"/>
                <p:cNvPicPr preferRelativeResize="0"/>
                <p:nvPr/>
              </p:nvPicPr>
              <p:blipFill rotWithShape="1">
                <a:blip r:embed="rId4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156818" y="404983"/>
                  <a:ext cx="472858" cy="4444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8" name="Google Shape;438;p9"/>
                <p:cNvPicPr preferRelativeResize="0"/>
                <p:nvPr/>
              </p:nvPicPr>
              <p:blipFill rotWithShape="1">
                <a:blip r:embed="rId4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93744" y="2343071"/>
                  <a:ext cx="691527" cy="5163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39" name="Google Shape;439;p9"/>
              <p:cNvGrpSpPr/>
              <p:nvPr/>
            </p:nvGrpSpPr>
            <p:grpSpPr>
              <a:xfrm>
                <a:off x="1179860" y="3114040"/>
                <a:ext cx="1237155" cy="144000"/>
                <a:chOff x="1094891" y="3285000"/>
                <a:chExt cx="1237155" cy="144000"/>
              </a:xfrm>
            </p:grpSpPr>
            <p:sp>
              <p:nvSpPr>
                <p:cNvPr id="440" name="Google Shape;440;p9"/>
                <p:cNvSpPr/>
                <p:nvPr/>
              </p:nvSpPr>
              <p:spPr>
                <a:xfrm>
                  <a:off x="1094891" y="3285000"/>
                  <a:ext cx="144000" cy="1440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1368180" y="3285000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1641469" y="3285000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1914758" y="3285000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2188046" y="3285000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5" name="Google Shape;445;p9"/>
          <p:cNvGrpSpPr/>
          <p:nvPr/>
        </p:nvGrpSpPr>
        <p:grpSpPr>
          <a:xfrm>
            <a:off x="559826" y="2712079"/>
            <a:ext cx="9232073" cy="3069271"/>
            <a:chOff x="559826" y="2708317"/>
            <a:chExt cx="9232073" cy="3069271"/>
          </a:xfrm>
        </p:grpSpPr>
        <p:grpSp>
          <p:nvGrpSpPr>
            <p:cNvPr id="446" name="Google Shape;446;p9"/>
            <p:cNvGrpSpPr/>
            <p:nvPr/>
          </p:nvGrpSpPr>
          <p:grpSpPr>
            <a:xfrm>
              <a:off x="559826" y="2899787"/>
              <a:ext cx="2819400" cy="2866787"/>
              <a:chOff x="6514180" y="76293"/>
              <a:chExt cx="2819400" cy="2866787"/>
            </a:xfrm>
          </p:grpSpPr>
          <p:grpSp>
            <p:nvGrpSpPr>
              <p:cNvPr id="447" name="Google Shape;447;p9"/>
              <p:cNvGrpSpPr/>
              <p:nvPr/>
            </p:nvGrpSpPr>
            <p:grpSpPr>
              <a:xfrm>
                <a:off x="6514180" y="76293"/>
                <a:ext cx="2819400" cy="2697678"/>
                <a:chOff x="8004601" y="541833"/>
                <a:chExt cx="2819400" cy="2697678"/>
              </a:xfrm>
            </p:grpSpPr>
            <p:sp>
              <p:nvSpPr>
                <p:cNvPr id="448" name="Google Shape;448;p9"/>
                <p:cNvSpPr/>
                <p:nvPr/>
              </p:nvSpPr>
              <p:spPr>
                <a:xfrm>
                  <a:off x="8004601" y="541833"/>
                  <a:ext cx="2819400" cy="26976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9"/>
                <p:cNvSpPr/>
                <p:nvPr/>
              </p:nvSpPr>
              <p:spPr>
                <a:xfrm>
                  <a:off x="8174435" y="267581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9"/>
                <p:cNvSpPr/>
                <p:nvPr/>
              </p:nvSpPr>
              <p:spPr>
                <a:xfrm>
                  <a:off x="9028592" y="267581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9"/>
                <p:cNvSpPr/>
                <p:nvPr/>
              </p:nvSpPr>
              <p:spPr>
                <a:xfrm>
                  <a:off x="9880803" y="267581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9"/>
                <p:cNvSpPr/>
                <p:nvPr/>
              </p:nvSpPr>
              <p:spPr>
                <a:xfrm>
                  <a:off x="8174435" y="217483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9"/>
                <p:cNvSpPr/>
                <p:nvPr/>
              </p:nvSpPr>
              <p:spPr>
                <a:xfrm>
                  <a:off x="9028592" y="217483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9"/>
                <p:cNvSpPr/>
                <p:nvPr/>
              </p:nvSpPr>
              <p:spPr>
                <a:xfrm>
                  <a:off x="9880803" y="217483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9"/>
                <p:cNvSpPr/>
                <p:nvPr/>
              </p:nvSpPr>
              <p:spPr>
                <a:xfrm>
                  <a:off x="8174435" y="167351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9"/>
                <p:cNvSpPr/>
                <p:nvPr/>
              </p:nvSpPr>
              <p:spPr>
                <a:xfrm>
                  <a:off x="9028592" y="167351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9880803" y="167351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8174435" y="117682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9028592" y="117682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9880803" y="117682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8174435" y="64999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9028592" y="64999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9880803" y="64999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4" name="Google Shape;464;p9"/>
                <p:cNvPicPr preferRelativeResize="0"/>
                <p:nvPr/>
              </p:nvPicPr>
              <p:blipFill rotWithShape="1">
                <a:blip r:embed="rId4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183529" y="783862"/>
                  <a:ext cx="779778" cy="1767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5" name="Google Shape;465;p9"/>
                <p:cNvPicPr preferRelativeResize="0"/>
                <p:nvPr/>
              </p:nvPicPr>
              <p:blipFill rotWithShape="1">
                <a:blip r:embed="rId4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070831" y="765214"/>
                  <a:ext cx="713489" cy="2140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6" name="Google Shape;466;p9"/>
                <p:cNvPicPr preferRelativeResize="0"/>
                <p:nvPr/>
              </p:nvPicPr>
              <p:blipFill rotWithShape="1">
                <a:blip r:embed="rId5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880803" y="680725"/>
                  <a:ext cx="797966" cy="3830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7" name="Google Shape;467;p9"/>
                <p:cNvPicPr preferRelativeResize="0"/>
                <p:nvPr/>
              </p:nvPicPr>
              <p:blipFill rotWithShape="1">
                <a:blip r:embed="rId5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261693" y="1178779"/>
                  <a:ext cx="623449" cy="4405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8" name="Google Shape;468;p9"/>
                <p:cNvPicPr preferRelativeResize="0"/>
                <p:nvPr/>
              </p:nvPicPr>
              <p:blipFill rotWithShape="1">
                <a:blip r:embed="rId5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028593" y="1271390"/>
                  <a:ext cx="797965" cy="2553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9" name="Google Shape;469;p9"/>
                <p:cNvPicPr preferRelativeResize="0"/>
                <p:nvPr/>
              </p:nvPicPr>
              <p:blipFill rotWithShape="1">
                <a:blip r:embed="rId5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354314" y="1676651"/>
                  <a:ext cx="438208" cy="4382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0" name="Google Shape;470;p9"/>
                <p:cNvPicPr preferRelativeResize="0"/>
                <p:nvPr/>
              </p:nvPicPr>
              <p:blipFill rotWithShape="1">
                <a:blip r:embed="rId5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256448" y="1673511"/>
                  <a:ext cx="342255" cy="4444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1" name="Google Shape;471;p9"/>
                <p:cNvPicPr preferRelativeResize="0"/>
                <p:nvPr/>
              </p:nvPicPr>
              <p:blipFill rotWithShape="1">
                <a:blip r:embed="rId5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026680" y="1678084"/>
                  <a:ext cx="506211" cy="43534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2" name="Google Shape;472;p9"/>
                <p:cNvPicPr preferRelativeResize="0"/>
                <p:nvPr/>
              </p:nvPicPr>
              <p:blipFill rotWithShape="1">
                <a:blip r:embed="rId5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088187" y="2168551"/>
                  <a:ext cx="678777" cy="4570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3" name="Google Shape;473;p9"/>
                <p:cNvPicPr preferRelativeResize="0"/>
                <p:nvPr/>
              </p:nvPicPr>
              <p:blipFill rotWithShape="1">
                <a:blip r:embed="rId5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240216" y="2793652"/>
                  <a:ext cx="666405" cy="2088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4" name="Google Shape;474;p9"/>
                <p:cNvPicPr preferRelativeResize="0"/>
                <p:nvPr/>
              </p:nvPicPr>
              <p:blipFill rotWithShape="1">
                <a:blip r:embed="rId5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059923" y="1179201"/>
                  <a:ext cx="439727" cy="4397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5" name="Google Shape;475;p9"/>
                <p:cNvPicPr preferRelativeResize="0"/>
                <p:nvPr/>
              </p:nvPicPr>
              <p:blipFill rotWithShape="1">
                <a:blip r:embed="rId5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230485" y="2294193"/>
                  <a:ext cx="685866" cy="20575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6" name="Google Shape;476;p9"/>
                <p:cNvPicPr preferRelativeResize="0"/>
                <p:nvPr/>
              </p:nvPicPr>
              <p:blipFill rotWithShape="1">
                <a:blip r:embed="rId6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051808" y="2179284"/>
                  <a:ext cx="455955" cy="4355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7" name="Google Shape;477;p9"/>
                <p:cNvPicPr preferRelativeResize="0"/>
                <p:nvPr/>
              </p:nvPicPr>
              <p:blipFill rotWithShape="1">
                <a:blip r:embed="rId6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028592" y="2738462"/>
                  <a:ext cx="797967" cy="3191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8" name="Google Shape;478;p9"/>
                <p:cNvPicPr preferRelativeResize="0"/>
                <p:nvPr/>
              </p:nvPicPr>
              <p:blipFill rotWithShape="1">
                <a:blip r:embed="rId6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886977" y="2733075"/>
                  <a:ext cx="785618" cy="32995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9" name="Google Shape;479;p9"/>
              <p:cNvGrpSpPr/>
              <p:nvPr/>
            </p:nvGrpSpPr>
            <p:grpSpPr>
              <a:xfrm>
                <a:off x="7305303" y="2799080"/>
                <a:ext cx="1237155" cy="144000"/>
                <a:chOff x="7305303" y="2799080"/>
                <a:chExt cx="1237155" cy="144000"/>
              </a:xfrm>
            </p:grpSpPr>
            <p:sp>
              <p:nvSpPr>
                <p:cNvPr id="480" name="Google Shape;480;p9"/>
                <p:cNvSpPr/>
                <p:nvPr/>
              </p:nvSpPr>
              <p:spPr>
                <a:xfrm>
                  <a:off x="7305303" y="27990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9"/>
                <p:cNvSpPr/>
                <p:nvPr/>
              </p:nvSpPr>
              <p:spPr>
                <a:xfrm>
                  <a:off x="7578592" y="2799080"/>
                  <a:ext cx="144000" cy="1440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9"/>
                <p:cNvSpPr/>
                <p:nvPr/>
              </p:nvSpPr>
              <p:spPr>
                <a:xfrm>
                  <a:off x="7851881" y="27990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9"/>
                <p:cNvSpPr/>
                <p:nvPr/>
              </p:nvSpPr>
              <p:spPr>
                <a:xfrm>
                  <a:off x="8125170" y="27990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9"/>
                <p:cNvSpPr/>
                <p:nvPr/>
              </p:nvSpPr>
              <p:spPr>
                <a:xfrm>
                  <a:off x="8398458" y="27990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85" name="Google Shape;485;p9"/>
            <p:cNvGrpSpPr/>
            <p:nvPr/>
          </p:nvGrpSpPr>
          <p:grpSpPr>
            <a:xfrm>
              <a:off x="3766126" y="2708317"/>
              <a:ext cx="2819400" cy="3058635"/>
              <a:chOff x="4833519" y="1719596"/>
              <a:chExt cx="2819400" cy="3058635"/>
            </a:xfrm>
          </p:grpSpPr>
          <p:grpSp>
            <p:nvGrpSpPr>
              <p:cNvPr id="486" name="Google Shape;486;p9"/>
              <p:cNvGrpSpPr/>
              <p:nvPr/>
            </p:nvGrpSpPr>
            <p:grpSpPr>
              <a:xfrm>
                <a:off x="4833519" y="1719596"/>
                <a:ext cx="2819400" cy="2697678"/>
                <a:chOff x="4366012" y="2398425"/>
                <a:chExt cx="2819400" cy="2697678"/>
              </a:xfrm>
            </p:grpSpPr>
            <p:sp>
              <p:nvSpPr>
                <p:cNvPr id="487" name="Google Shape;487;p9"/>
                <p:cNvSpPr/>
                <p:nvPr/>
              </p:nvSpPr>
              <p:spPr>
                <a:xfrm>
                  <a:off x="4366012" y="2398425"/>
                  <a:ext cx="2819400" cy="26976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8" name="Google Shape;488;p9"/>
                <p:cNvSpPr/>
                <p:nvPr/>
              </p:nvSpPr>
              <p:spPr>
                <a:xfrm>
                  <a:off x="4471936" y="464082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9"/>
                <p:cNvSpPr/>
                <p:nvPr/>
              </p:nvSpPr>
              <p:spPr>
                <a:xfrm>
                  <a:off x="5384492" y="464082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Google Shape;490;p9"/>
                <p:cNvSpPr/>
                <p:nvPr/>
              </p:nvSpPr>
              <p:spPr>
                <a:xfrm>
                  <a:off x="6284102" y="464082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9"/>
                <p:cNvSpPr/>
                <p:nvPr/>
              </p:nvSpPr>
              <p:spPr>
                <a:xfrm>
                  <a:off x="4471936" y="409305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9"/>
                <p:cNvSpPr/>
                <p:nvPr/>
              </p:nvSpPr>
              <p:spPr>
                <a:xfrm>
                  <a:off x="5384492" y="409305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9"/>
                <p:cNvSpPr/>
                <p:nvPr/>
              </p:nvSpPr>
              <p:spPr>
                <a:xfrm>
                  <a:off x="6284102" y="409305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p9"/>
                <p:cNvSpPr/>
                <p:nvPr/>
              </p:nvSpPr>
              <p:spPr>
                <a:xfrm>
                  <a:off x="4471936" y="352228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p9"/>
                <p:cNvSpPr/>
                <p:nvPr/>
              </p:nvSpPr>
              <p:spPr>
                <a:xfrm>
                  <a:off x="5384492" y="352228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96;p9"/>
                <p:cNvSpPr/>
                <p:nvPr/>
              </p:nvSpPr>
              <p:spPr>
                <a:xfrm>
                  <a:off x="6284102" y="352228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97;p9"/>
                <p:cNvSpPr/>
                <p:nvPr/>
              </p:nvSpPr>
              <p:spPr>
                <a:xfrm>
                  <a:off x="4471936" y="296592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Google Shape;498;p9"/>
                <p:cNvSpPr/>
                <p:nvPr/>
              </p:nvSpPr>
              <p:spPr>
                <a:xfrm>
                  <a:off x="5384492" y="296592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9" name="Google Shape;499;p9"/>
                <p:cNvSpPr/>
                <p:nvPr/>
              </p:nvSpPr>
              <p:spPr>
                <a:xfrm>
                  <a:off x="6284102" y="296592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9"/>
                <p:cNvSpPr/>
                <p:nvPr/>
              </p:nvSpPr>
              <p:spPr>
                <a:xfrm>
                  <a:off x="5384492" y="240922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9"/>
                <p:cNvSpPr/>
                <p:nvPr/>
              </p:nvSpPr>
              <p:spPr>
                <a:xfrm>
                  <a:off x="6284102" y="240922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9"/>
                <p:cNvSpPr/>
                <p:nvPr/>
              </p:nvSpPr>
              <p:spPr>
                <a:xfrm>
                  <a:off x="4471936" y="240922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03" name="Google Shape;503;p9"/>
                <p:cNvPicPr preferRelativeResize="0"/>
                <p:nvPr/>
              </p:nvPicPr>
              <p:blipFill rotWithShape="1">
                <a:blip r:embed="rId6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471936" y="2603032"/>
                  <a:ext cx="797966" cy="3777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4" name="Google Shape;504;p9"/>
                <p:cNvPicPr preferRelativeResize="0"/>
                <p:nvPr/>
              </p:nvPicPr>
              <p:blipFill rotWithShape="1">
                <a:blip r:embed="rId6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383052" y="2722477"/>
                  <a:ext cx="800847" cy="13881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5" name="Google Shape;505;p9"/>
                <p:cNvPicPr preferRelativeResize="0"/>
                <p:nvPr/>
              </p:nvPicPr>
              <p:blipFill rotWithShape="1">
                <a:blip r:embed="rId6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51357" y="3097304"/>
                  <a:ext cx="664236" cy="4383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6" name="Google Shape;506;p9"/>
                <p:cNvPicPr preferRelativeResize="0"/>
                <p:nvPr/>
              </p:nvPicPr>
              <p:blipFill rotWithShape="1">
                <a:blip r:embed="rId6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463887" y="3097304"/>
                  <a:ext cx="438396" cy="43839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7" name="Google Shape;507;p9"/>
                <p:cNvPicPr preferRelativeResize="0"/>
                <p:nvPr/>
              </p:nvPicPr>
              <p:blipFill rotWithShape="1">
                <a:blip r:embed="rId6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517332" y="3715847"/>
                  <a:ext cx="707173" cy="2498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8" name="Google Shape;508;p9"/>
                <p:cNvPicPr preferRelativeResize="0"/>
                <p:nvPr/>
              </p:nvPicPr>
              <p:blipFill rotWithShape="1">
                <a:blip r:embed="rId6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598272" y="3618538"/>
                  <a:ext cx="370405" cy="4444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9" name="Google Shape;509;p9"/>
                <p:cNvPicPr preferRelativeResize="0"/>
                <p:nvPr/>
              </p:nvPicPr>
              <p:blipFill rotWithShape="1">
                <a:blip r:embed="rId6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562248" y="4157224"/>
                  <a:ext cx="617343" cy="4444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0" name="Google Shape;510;p9"/>
                <p:cNvPicPr preferRelativeResize="0"/>
                <p:nvPr/>
              </p:nvPicPr>
              <p:blipFill rotWithShape="1">
                <a:blip r:embed="rId7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384810" y="4177477"/>
                  <a:ext cx="797330" cy="4039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1" name="Google Shape;511;p9"/>
                <p:cNvPicPr preferRelativeResize="0"/>
                <p:nvPr/>
              </p:nvPicPr>
              <p:blipFill rotWithShape="1">
                <a:blip r:embed="rId7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329684" y="4252243"/>
                  <a:ext cx="706802" cy="2544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2" name="Google Shape;512;p9"/>
                <p:cNvPicPr preferRelativeResize="0"/>
                <p:nvPr/>
              </p:nvPicPr>
              <p:blipFill rotWithShape="1">
                <a:blip r:embed="rId7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523267" y="4724002"/>
                  <a:ext cx="695305" cy="27812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3" name="Google Shape;513;p9"/>
                <p:cNvPicPr preferRelativeResize="0"/>
                <p:nvPr/>
              </p:nvPicPr>
              <p:blipFill rotWithShape="1">
                <a:blip r:embed="rId7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284420" y="4724859"/>
                  <a:ext cx="797330" cy="2764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4" name="Google Shape;514;p9"/>
                <p:cNvPicPr preferRelativeResize="0"/>
                <p:nvPr/>
              </p:nvPicPr>
              <p:blipFill rotWithShape="1">
                <a:blip r:embed="rId7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471937" y="3188828"/>
                  <a:ext cx="797965" cy="2553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5" name="Google Shape;515;p9"/>
                <p:cNvPicPr preferRelativeResize="0"/>
                <p:nvPr/>
              </p:nvPicPr>
              <p:blipFill rotWithShape="1">
                <a:blip r:embed="rId7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391252" y="4783267"/>
                  <a:ext cx="797965" cy="1595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6" name="Google Shape;516;p9"/>
                <p:cNvPicPr preferRelativeResize="0"/>
                <p:nvPr/>
              </p:nvPicPr>
              <p:blipFill rotWithShape="1">
                <a:blip r:embed="rId7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282662" y="2682435"/>
                  <a:ext cx="800846" cy="2188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7" name="Google Shape;517;p9"/>
                <p:cNvPicPr preferRelativeResize="0"/>
                <p:nvPr/>
              </p:nvPicPr>
              <p:blipFill rotWithShape="1">
                <a:blip r:embed="rId7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464925" y="3621525"/>
                  <a:ext cx="436320" cy="4385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18" name="Google Shape;518;p9"/>
              <p:cNvGrpSpPr/>
              <p:nvPr/>
            </p:nvGrpSpPr>
            <p:grpSpPr>
              <a:xfrm>
                <a:off x="5897930" y="4634231"/>
                <a:ext cx="690578" cy="144000"/>
                <a:chOff x="5646585" y="4810760"/>
                <a:chExt cx="690578" cy="144000"/>
              </a:xfrm>
            </p:grpSpPr>
            <p:sp>
              <p:nvSpPr>
                <p:cNvPr id="519" name="Google Shape;519;p9"/>
                <p:cNvSpPr/>
                <p:nvPr/>
              </p:nvSpPr>
              <p:spPr>
                <a:xfrm>
                  <a:off x="5646585" y="4810760"/>
                  <a:ext cx="144000" cy="144000"/>
                </a:xfrm>
                <a:prstGeom prst="ellipse">
                  <a:avLst/>
                </a:prstGeom>
                <a:solidFill>
                  <a:srgbClr val="74C5EF"/>
                </a:solidFill>
                <a:ln w="9525" cap="flat" cmpd="sng">
                  <a:solidFill>
                    <a:srgbClr val="74C5E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Google Shape;520;p9"/>
                <p:cNvSpPr/>
                <p:nvPr/>
              </p:nvSpPr>
              <p:spPr>
                <a:xfrm>
                  <a:off x="5919874" y="4810760"/>
                  <a:ext cx="144000" cy="1440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74C5E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1" name="Google Shape;521;p9"/>
                <p:cNvSpPr/>
                <p:nvPr/>
              </p:nvSpPr>
              <p:spPr>
                <a:xfrm>
                  <a:off x="6193163" y="4810760"/>
                  <a:ext cx="144000" cy="144000"/>
                </a:xfrm>
                <a:prstGeom prst="ellipse">
                  <a:avLst/>
                </a:prstGeom>
                <a:solidFill>
                  <a:srgbClr val="74C5EF"/>
                </a:solidFill>
                <a:ln w="9525" cap="flat" cmpd="sng">
                  <a:solidFill>
                    <a:srgbClr val="74C5E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22" name="Google Shape;522;p9"/>
            <p:cNvGrpSpPr/>
            <p:nvPr/>
          </p:nvGrpSpPr>
          <p:grpSpPr>
            <a:xfrm>
              <a:off x="6972499" y="2853503"/>
              <a:ext cx="2819400" cy="2924085"/>
              <a:chOff x="3472985" y="333955"/>
              <a:chExt cx="2819400" cy="2924085"/>
            </a:xfrm>
          </p:grpSpPr>
          <p:grpSp>
            <p:nvGrpSpPr>
              <p:cNvPr id="523" name="Google Shape;523;p9"/>
              <p:cNvGrpSpPr/>
              <p:nvPr/>
            </p:nvGrpSpPr>
            <p:grpSpPr>
              <a:xfrm>
                <a:off x="3472985" y="333955"/>
                <a:ext cx="2819400" cy="2697678"/>
                <a:chOff x="48724" y="3533414"/>
                <a:chExt cx="2819400" cy="2697678"/>
              </a:xfrm>
            </p:grpSpPr>
            <p:sp>
              <p:nvSpPr>
                <p:cNvPr id="524" name="Google Shape;524;p9"/>
                <p:cNvSpPr/>
                <p:nvPr/>
              </p:nvSpPr>
              <p:spPr>
                <a:xfrm>
                  <a:off x="48724" y="3533414"/>
                  <a:ext cx="2819400" cy="26976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Google Shape;525;p9"/>
                <p:cNvSpPr/>
                <p:nvPr/>
              </p:nvSpPr>
              <p:spPr>
                <a:xfrm>
                  <a:off x="208222" y="365613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Google Shape;526;p9"/>
                <p:cNvSpPr/>
                <p:nvPr/>
              </p:nvSpPr>
              <p:spPr>
                <a:xfrm>
                  <a:off x="1060174" y="365613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>
                  <a:off x="1920792" y="365613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8" name="Google Shape;528;p9"/>
                <p:cNvSpPr/>
                <p:nvPr/>
              </p:nvSpPr>
              <p:spPr>
                <a:xfrm>
                  <a:off x="208222" y="414471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9" name="Google Shape;529;p9"/>
                <p:cNvSpPr/>
                <p:nvPr/>
              </p:nvSpPr>
              <p:spPr>
                <a:xfrm>
                  <a:off x="1060174" y="414471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>
                  <a:off x="1920792" y="414471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9"/>
                <p:cNvSpPr/>
                <p:nvPr/>
              </p:nvSpPr>
              <p:spPr>
                <a:xfrm>
                  <a:off x="208222" y="466241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9"/>
                <p:cNvSpPr/>
                <p:nvPr/>
              </p:nvSpPr>
              <p:spPr>
                <a:xfrm>
                  <a:off x="1060174" y="466241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9"/>
                <p:cNvSpPr/>
                <p:nvPr/>
              </p:nvSpPr>
              <p:spPr>
                <a:xfrm>
                  <a:off x="1920792" y="466241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9"/>
                <p:cNvSpPr/>
                <p:nvPr/>
              </p:nvSpPr>
              <p:spPr>
                <a:xfrm>
                  <a:off x="208222" y="515812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9"/>
                <p:cNvSpPr/>
                <p:nvPr/>
              </p:nvSpPr>
              <p:spPr>
                <a:xfrm>
                  <a:off x="1060174" y="515812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9"/>
                <p:cNvSpPr/>
                <p:nvPr/>
              </p:nvSpPr>
              <p:spPr>
                <a:xfrm>
                  <a:off x="1920792" y="515812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9"/>
                <p:cNvSpPr/>
                <p:nvPr/>
              </p:nvSpPr>
              <p:spPr>
                <a:xfrm>
                  <a:off x="208222" y="566728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9"/>
                <p:cNvSpPr/>
                <p:nvPr/>
              </p:nvSpPr>
              <p:spPr>
                <a:xfrm>
                  <a:off x="1060174" y="566728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9"/>
                <p:cNvSpPr/>
                <p:nvPr/>
              </p:nvSpPr>
              <p:spPr>
                <a:xfrm>
                  <a:off x="1920792" y="566728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40" name="Google Shape;540;p9"/>
                <p:cNvPicPr preferRelativeResize="0"/>
                <p:nvPr/>
              </p:nvPicPr>
              <p:blipFill rotWithShape="1">
                <a:blip r:embed="rId7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25038" y="3656132"/>
                  <a:ext cx="364333" cy="4444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1" name="Google Shape;541;p9"/>
                <p:cNvPicPr preferRelativeResize="0"/>
                <p:nvPr/>
              </p:nvPicPr>
              <p:blipFill rotWithShape="1">
                <a:blip r:embed="rId7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72930" y="4233252"/>
                  <a:ext cx="668550" cy="2674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2" name="Google Shape;542;p9"/>
                <p:cNvPicPr preferRelativeResize="0"/>
                <p:nvPr/>
              </p:nvPicPr>
              <p:blipFill rotWithShape="1">
                <a:blip r:embed="rId8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920792" y="4279186"/>
                  <a:ext cx="797967" cy="17555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3" name="Google Shape;543;p9"/>
                <p:cNvPicPr preferRelativeResize="0"/>
                <p:nvPr/>
              </p:nvPicPr>
              <p:blipFill rotWithShape="1">
                <a:blip r:embed="rId8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922754" y="4778782"/>
                  <a:ext cx="794043" cy="2117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4" name="Google Shape;544;p9"/>
                <p:cNvPicPr preferRelativeResize="0"/>
                <p:nvPr/>
              </p:nvPicPr>
              <p:blipFill rotWithShape="1">
                <a:blip r:embed="rId8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10183" y="5203036"/>
                  <a:ext cx="794044" cy="3546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5" name="Google Shape;545;p9"/>
                <p:cNvPicPr preferRelativeResize="0"/>
                <p:nvPr/>
              </p:nvPicPr>
              <p:blipFill rotWithShape="1">
                <a:blip r:embed="rId8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60175" y="5287276"/>
                  <a:ext cx="797965" cy="1861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6" name="Google Shape;546;p9"/>
                <p:cNvPicPr preferRelativeResize="0"/>
                <p:nvPr/>
              </p:nvPicPr>
              <p:blipFill rotWithShape="1">
                <a:blip r:embed="rId8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922754" y="5282440"/>
                  <a:ext cx="794043" cy="1958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7" name="Google Shape;547;p9"/>
                <p:cNvPicPr preferRelativeResize="0"/>
                <p:nvPr/>
              </p:nvPicPr>
              <p:blipFill rotWithShape="1">
                <a:blip r:embed="rId8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36914" y="5667284"/>
                  <a:ext cx="444487" cy="4444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8" name="Google Shape;548;p9"/>
                <p:cNvPicPr preferRelativeResize="0"/>
                <p:nvPr/>
              </p:nvPicPr>
              <p:blipFill rotWithShape="1">
                <a:blip r:embed="rId8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60174" y="3638985"/>
                  <a:ext cx="797966" cy="47878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9" name="Google Shape;549;p9"/>
                <p:cNvPicPr preferRelativeResize="0"/>
                <p:nvPr/>
              </p:nvPicPr>
              <p:blipFill rotWithShape="1">
                <a:blip r:embed="rId8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920303" y="3733566"/>
                  <a:ext cx="798945" cy="2896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0" name="Google Shape;550;p9"/>
                <p:cNvPicPr preferRelativeResize="0"/>
                <p:nvPr/>
              </p:nvPicPr>
              <p:blipFill rotWithShape="1">
                <a:blip r:embed="rId8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60173" y="4233760"/>
                  <a:ext cx="797968" cy="2664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1" name="Google Shape;551;p9"/>
                <p:cNvPicPr preferRelativeResize="0"/>
                <p:nvPr/>
              </p:nvPicPr>
              <p:blipFill rotWithShape="1">
                <a:blip r:embed="rId8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64128" y="4795454"/>
                  <a:ext cx="686153" cy="178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2" name="Google Shape;552;p9"/>
                <p:cNvPicPr preferRelativeResize="0"/>
                <p:nvPr/>
              </p:nvPicPr>
              <p:blipFill rotWithShape="1">
                <a:blip r:embed="rId9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50486" y="4662411"/>
                  <a:ext cx="617343" cy="4444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3" name="Google Shape;553;p9"/>
                <p:cNvPicPr preferRelativeResize="0"/>
                <p:nvPr/>
              </p:nvPicPr>
              <p:blipFill rotWithShape="1">
                <a:blip r:embed="rId9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8222" y="5682056"/>
                  <a:ext cx="797967" cy="41494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4" name="Google Shape;554;p9"/>
                <p:cNvPicPr preferRelativeResize="0"/>
                <p:nvPr/>
              </p:nvPicPr>
              <p:blipFill rotWithShape="1">
                <a:blip r:embed="rId9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920792" y="5828350"/>
                  <a:ext cx="797967" cy="12235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5" name="Google Shape;555;p9"/>
              <p:cNvGrpSpPr/>
              <p:nvPr/>
            </p:nvGrpSpPr>
            <p:grpSpPr>
              <a:xfrm>
                <a:off x="4264108" y="3114040"/>
                <a:ext cx="1237155" cy="144000"/>
                <a:chOff x="4388106" y="3285000"/>
                <a:chExt cx="1237155" cy="144000"/>
              </a:xfrm>
            </p:grpSpPr>
            <p:sp>
              <p:nvSpPr>
                <p:cNvPr id="556" name="Google Shape;556;p9"/>
                <p:cNvSpPr/>
                <p:nvPr/>
              </p:nvSpPr>
              <p:spPr>
                <a:xfrm>
                  <a:off x="4388106" y="3285000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9"/>
                <p:cNvSpPr/>
                <p:nvPr/>
              </p:nvSpPr>
              <p:spPr>
                <a:xfrm>
                  <a:off x="4661395" y="3285000"/>
                  <a:ext cx="144000" cy="1440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9"/>
                <p:cNvSpPr/>
                <p:nvPr/>
              </p:nvSpPr>
              <p:spPr>
                <a:xfrm>
                  <a:off x="4934684" y="3285000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9"/>
                <p:cNvSpPr/>
                <p:nvPr/>
              </p:nvSpPr>
              <p:spPr>
                <a:xfrm>
                  <a:off x="5207973" y="3285000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9"/>
                <p:cNvSpPr/>
                <p:nvPr/>
              </p:nvSpPr>
              <p:spPr>
                <a:xfrm>
                  <a:off x="5481261" y="3285000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61" name="Google Shape;561;p9"/>
          <p:cNvGrpSpPr/>
          <p:nvPr/>
        </p:nvGrpSpPr>
        <p:grpSpPr>
          <a:xfrm>
            <a:off x="559826" y="2712079"/>
            <a:ext cx="9232073" cy="3069271"/>
            <a:chOff x="559826" y="2708317"/>
            <a:chExt cx="9232073" cy="3069271"/>
          </a:xfrm>
        </p:grpSpPr>
        <p:grpSp>
          <p:nvGrpSpPr>
            <p:cNvPr id="562" name="Google Shape;562;p9"/>
            <p:cNvGrpSpPr/>
            <p:nvPr/>
          </p:nvGrpSpPr>
          <p:grpSpPr>
            <a:xfrm>
              <a:off x="559826" y="2822277"/>
              <a:ext cx="2819400" cy="2944297"/>
              <a:chOff x="1655018" y="3249983"/>
              <a:chExt cx="2819400" cy="2944297"/>
            </a:xfrm>
          </p:grpSpPr>
          <p:grpSp>
            <p:nvGrpSpPr>
              <p:cNvPr id="563" name="Google Shape;563;p9"/>
              <p:cNvGrpSpPr/>
              <p:nvPr/>
            </p:nvGrpSpPr>
            <p:grpSpPr>
              <a:xfrm>
                <a:off x="1655018" y="3249983"/>
                <a:ext cx="2819400" cy="2697678"/>
                <a:chOff x="1610172" y="3959607"/>
                <a:chExt cx="2819400" cy="2697678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1610172" y="3959607"/>
                  <a:ext cx="2819400" cy="26976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9"/>
                <p:cNvSpPr/>
                <p:nvPr/>
              </p:nvSpPr>
              <p:spPr>
                <a:xfrm>
                  <a:off x="1767964" y="559845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9"/>
                <p:cNvSpPr/>
                <p:nvPr/>
              </p:nvSpPr>
              <p:spPr>
                <a:xfrm>
                  <a:off x="2621378" y="559845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9"/>
                <p:cNvSpPr/>
                <p:nvPr/>
              </p:nvSpPr>
              <p:spPr>
                <a:xfrm>
                  <a:off x="3479383" y="559845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9"/>
                <p:cNvSpPr/>
                <p:nvPr/>
              </p:nvSpPr>
              <p:spPr>
                <a:xfrm>
                  <a:off x="1767964" y="610344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" name="Google Shape;569;p9"/>
                <p:cNvSpPr/>
                <p:nvPr/>
              </p:nvSpPr>
              <p:spPr>
                <a:xfrm>
                  <a:off x="2621378" y="610344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0" name="Google Shape;570;p9"/>
                <p:cNvSpPr/>
                <p:nvPr/>
              </p:nvSpPr>
              <p:spPr>
                <a:xfrm>
                  <a:off x="3479383" y="610344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9"/>
                <p:cNvSpPr/>
                <p:nvPr/>
              </p:nvSpPr>
              <p:spPr>
                <a:xfrm>
                  <a:off x="1767964" y="405894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9"/>
                <p:cNvSpPr/>
                <p:nvPr/>
              </p:nvSpPr>
              <p:spPr>
                <a:xfrm>
                  <a:off x="2621378" y="405894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9"/>
                <p:cNvSpPr/>
                <p:nvPr/>
              </p:nvSpPr>
              <p:spPr>
                <a:xfrm>
                  <a:off x="3479383" y="405894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9"/>
                <p:cNvSpPr/>
                <p:nvPr/>
              </p:nvSpPr>
              <p:spPr>
                <a:xfrm>
                  <a:off x="1767964" y="458306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9"/>
                <p:cNvSpPr/>
                <p:nvPr/>
              </p:nvSpPr>
              <p:spPr>
                <a:xfrm>
                  <a:off x="2621378" y="458306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9"/>
                <p:cNvSpPr/>
                <p:nvPr/>
              </p:nvSpPr>
              <p:spPr>
                <a:xfrm>
                  <a:off x="3479383" y="458306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9"/>
                <p:cNvSpPr/>
                <p:nvPr/>
              </p:nvSpPr>
              <p:spPr>
                <a:xfrm>
                  <a:off x="1767964" y="509345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9"/>
                <p:cNvSpPr/>
                <p:nvPr/>
              </p:nvSpPr>
              <p:spPr>
                <a:xfrm>
                  <a:off x="2621378" y="509345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9"/>
                <p:cNvSpPr/>
                <p:nvPr/>
              </p:nvSpPr>
              <p:spPr>
                <a:xfrm>
                  <a:off x="3479383" y="509345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 rotWithShape="1">
                <a:blip r:embed="rId9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70838" y="4054367"/>
                  <a:ext cx="192218" cy="4536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81" name="Google Shape;581;p9"/>
                <p:cNvPicPr preferRelativeResize="0"/>
                <p:nvPr/>
              </p:nvPicPr>
              <p:blipFill rotWithShape="1">
                <a:blip r:embed="rId9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739134" y="4082450"/>
                  <a:ext cx="562454" cy="3974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82" name="Google Shape;582;p9"/>
                <p:cNvPicPr preferRelativeResize="0"/>
                <p:nvPr/>
              </p:nvPicPr>
              <p:blipFill rotWithShape="1">
                <a:blip r:embed="rId9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799873" y="4577725"/>
                  <a:ext cx="734148" cy="455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83" name="Google Shape;583;p9"/>
                <p:cNvPicPr preferRelativeResize="0"/>
                <p:nvPr/>
              </p:nvPicPr>
              <p:blipFill rotWithShape="1">
                <a:blip r:embed="rId9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650222" y="4632579"/>
                  <a:ext cx="740279" cy="3454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84" name="Google Shape;584;p9"/>
                <p:cNvPicPr preferRelativeResize="0"/>
                <p:nvPr/>
              </p:nvPicPr>
              <p:blipFill rotWithShape="1">
                <a:blip r:embed="rId9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479383" y="4730834"/>
                  <a:ext cx="797967" cy="1489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85" name="Google Shape;585;p9"/>
                <p:cNvPicPr preferRelativeResize="0"/>
                <p:nvPr/>
              </p:nvPicPr>
              <p:blipFill rotWithShape="1">
                <a:blip r:embed="rId9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919935" y="5169036"/>
                  <a:ext cx="494024" cy="2933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86" name="Google Shape;586;p9"/>
                <p:cNvPicPr preferRelativeResize="0"/>
                <p:nvPr/>
              </p:nvPicPr>
              <p:blipFill rotWithShape="1">
                <a:blip r:embed="rId9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777350" y="5155312"/>
                  <a:ext cx="486021" cy="3207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87" name="Google Shape;587;p9"/>
                <p:cNvPicPr preferRelativeResize="0"/>
                <p:nvPr/>
              </p:nvPicPr>
              <p:blipFill rotWithShape="1">
                <a:blip r:embed="rId10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804622" y="5702334"/>
                  <a:ext cx="724650" cy="2367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88" name="Google Shape;588;p9"/>
                <p:cNvPicPr preferRelativeResize="0"/>
                <p:nvPr/>
              </p:nvPicPr>
              <p:blipFill rotWithShape="1">
                <a:blip r:embed="rId10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699338" y="5756489"/>
                  <a:ext cx="642045" cy="1284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89" name="Google Shape;589;p9"/>
                <p:cNvPicPr preferRelativeResize="0"/>
                <p:nvPr/>
              </p:nvPicPr>
              <p:blipFill rotWithShape="1">
                <a:blip r:embed="rId10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539945" y="4085067"/>
                  <a:ext cx="676843" cy="3922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90" name="Google Shape;590;p9"/>
                <p:cNvPicPr preferRelativeResize="0"/>
                <p:nvPr/>
              </p:nvPicPr>
              <p:blipFill rotWithShape="1">
                <a:blip r:embed="rId10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567820" y="5116950"/>
                  <a:ext cx="621092" cy="3974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91" name="Google Shape;591;p9"/>
                <p:cNvPicPr preferRelativeResize="0"/>
                <p:nvPr/>
              </p:nvPicPr>
              <p:blipFill rotWithShape="1">
                <a:blip r:embed="rId10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479383" y="5687922"/>
                  <a:ext cx="797967" cy="2655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92" name="Google Shape;592;p9"/>
                <p:cNvPicPr preferRelativeResize="0"/>
                <p:nvPr/>
              </p:nvPicPr>
              <p:blipFill rotWithShape="1">
                <a:blip r:embed="rId10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769597" y="6116416"/>
                  <a:ext cx="794701" cy="41854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93" name="Google Shape;593;p9"/>
                <p:cNvPicPr preferRelativeResize="0"/>
                <p:nvPr/>
              </p:nvPicPr>
              <p:blipFill rotWithShape="1">
                <a:blip r:embed="rId10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551748" y="6234234"/>
                  <a:ext cx="653235" cy="1829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94" name="Google Shape;594;p9"/>
                <p:cNvPicPr preferRelativeResize="0"/>
                <p:nvPr/>
              </p:nvPicPr>
              <p:blipFill rotWithShape="1">
                <a:blip r:embed="rId10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644272" y="6177759"/>
                  <a:ext cx="752178" cy="29585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95" name="Google Shape;595;p9"/>
              <p:cNvGrpSpPr/>
              <p:nvPr/>
            </p:nvGrpSpPr>
            <p:grpSpPr>
              <a:xfrm>
                <a:off x="2446141" y="6050280"/>
                <a:ext cx="1237155" cy="144000"/>
                <a:chOff x="2446141" y="6050280"/>
                <a:chExt cx="1237155" cy="144000"/>
              </a:xfrm>
            </p:grpSpPr>
            <p:sp>
              <p:nvSpPr>
                <p:cNvPr id="596" name="Google Shape;596;p9"/>
                <p:cNvSpPr/>
                <p:nvPr/>
              </p:nvSpPr>
              <p:spPr>
                <a:xfrm>
                  <a:off x="2446141" y="60502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9"/>
                <p:cNvSpPr/>
                <p:nvPr/>
              </p:nvSpPr>
              <p:spPr>
                <a:xfrm>
                  <a:off x="2719430" y="60502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9"/>
                <p:cNvSpPr/>
                <p:nvPr/>
              </p:nvSpPr>
              <p:spPr>
                <a:xfrm>
                  <a:off x="2992719" y="6050280"/>
                  <a:ext cx="144000" cy="1440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9"/>
                <p:cNvSpPr/>
                <p:nvPr/>
              </p:nvSpPr>
              <p:spPr>
                <a:xfrm>
                  <a:off x="3266008" y="60502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9"/>
                <p:cNvSpPr/>
                <p:nvPr/>
              </p:nvSpPr>
              <p:spPr>
                <a:xfrm>
                  <a:off x="3539296" y="60502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01" name="Google Shape;601;p9"/>
            <p:cNvGrpSpPr/>
            <p:nvPr/>
          </p:nvGrpSpPr>
          <p:grpSpPr>
            <a:xfrm>
              <a:off x="3766126" y="2708317"/>
              <a:ext cx="2819400" cy="3058635"/>
              <a:chOff x="8476738" y="1719596"/>
              <a:chExt cx="2819400" cy="3058635"/>
            </a:xfrm>
          </p:grpSpPr>
          <p:grpSp>
            <p:nvGrpSpPr>
              <p:cNvPr id="602" name="Google Shape;602;p9"/>
              <p:cNvGrpSpPr/>
              <p:nvPr/>
            </p:nvGrpSpPr>
            <p:grpSpPr>
              <a:xfrm>
                <a:off x="8476738" y="1719596"/>
                <a:ext cx="2819400" cy="2697678"/>
                <a:chOff x="8064235" y="2714236"/>
                <a:chExt cx="2819400" cy="2697678"/>
              </a:xfrm>
            </p:grpSpPr>
            <p:sp>
              <p:nvSpPr>
                <p:cNvPr id="603" name="Google Shape;603;p9"/>
                <p:cNvSpPr/>
                <p:nvPr/>
              </p:nvSpPr>
              <p:spPr>
                <a:xfrm>
                  <a:off x="8064235" y="2714236"/>
                  <a:ext cx="2819400" cy="26976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9"/>
                <p:cNvSpPr/>
                <p:nvPr/>
              </p:nvSpPr>
              <p:spPr>
                <a:xfrm>
                  <a:off x="8151672" y="495663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9"/>
                <p:cNvSpPr/>
                <p:nvPr/>
              </p:nvSpPr>
              <p:spPr>
                <a:xfrm>
                  <a:off x="9066367" y="495663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606;p9"/>
                <p:cNvSpPr/>
                <p:nvPr/>
              </p:nvSpPr>
              <p:spPr>
                <a:xfrm>
                  <a:off x="9972746" y="495663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9"/>
                <p:cNvSpPr/>
                <p:nvPr/>
              </p:nvSpPr>
              <p:spPr>
                <a:xfrm>
                  <a:off x="8151672" y="438917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9"/>
                <p:cNvSpPr/>
                <p:nvPr/>
              </p:nvSpPr>
              <p:spPr>
                <a:xfrm>
                  <a:off x="9066367" y="438917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9"/>
                <p:cNvSpPr/>
                <p:nvPr/>
              </p:nvSpPr>
              <p:spPr>
                <a:xfrm>
                  <a:off x="9972746" y="438917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9"/>
                <p:cNvSpPr/>
                <p:nvPr/>
              </p:nvSpPr>
              <p:spPr>
                <a:xfrm>
                  <a:off x="8151672" y="384083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611;p9"/>
                <p:cNvSpPr/>
                <p:nvPr/>
              </p:nvSpPr>
              <p:spPr>
                <a:xfrm>
                  <a:off x="9066367" y="384083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9"/>
                <p:cNvSpPr/>
                <p:nvPr/>
              </p:nvSpPr>
              <p:spPr>
                <a:xfrm>
                  <a:off x="9972746" y="384083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9"/>
                <p:cNvSpPr/>
                <p:nvPr/>
              </p:nvSpPr>
              <p:spPr>
                <a:xfrm>
                  <a:off x="8151672" y="328293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614;p9"/>
                <p:cNvSpPr/>
                <p:nvPr/>
              </p:nvSpPr>
              <p:spPr>
                <a:xfrm>
                  <a:off x="9066367" y="328293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9"/>
                <p:cNvSpPr/>
                <p:nvPr/>
              </p:nvSpPr>
              <p:spPr>
                <a:xfrm>
                  <a:off x="9972746" y="328293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9"/>
                <p:cNvSpPr/>
                <p:nvPr/>
              </p:nvSpPr>
              <p:spPr>
                <a:xfrm>
                  <a:off x="9066367" y="272503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9"/>
                <p:cNvSpPr/>
                <p:nvPr/>
              </p:nvSpPr>
              <p:spPr>
                <a:xfrm>
                  <a:off x="9972746" y="294748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18" name="Google Shape;618;p9"/>
                <p:cNvPicPr preferRelativeResize="0"/>
                <p:nvPr/>
              </p:nvPicPr>
              <p:blipFill rotWithShape="1">
                <a:blip r:embed="rId10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217290" y="4611629"/>
                  <a:ext cx="666730" cy="4444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19" name="Google Shape;619;p9"/>
                <p:cNvSpPr/>
                <p:nvPr/>
              </p:nvSpPr>
              <p:spPr>
                <a:xfrm>
                  <a:off x="8151672" y="272503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20" name="Google Shape;620;p9"/>
                <p:cNvPicPr preferRelativeResize="0"/>
                <p:nvPr/>
              </p:nvPicPr>
              <p:blipFill rotWithShape="1">
                <a:blip r:embed="rId10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969699" y="3095598"/>
                  <a:ext cx="804061" cy="18225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1" name="Google Shape;621;p9"/>
                <p:cNvPicPr preferRelativeResize="0"/>
                <p:nvPr/>
              </p:nvPicPr>
              <p:blipFill rotWithShape="1">
                <a:blip r:embed="rId11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151672" y="3578673"/>
                  <a:ext cx="797967" cy="29790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2" name="Google Shape;622;p9"/>
                <p:cNvPicPr preferRelativeResize="0"/>
                <p:nvPr/>
              </p:nvPicPr>
              <p:blipFill rotWithShape="1">
                <a:blip r:embed="rId11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066367" y="3626551"/>
                  <a:ext cx="797967" cy="2021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3" name="Google Shape;623;p9"/>
                <p:cNvPicPr preferRelativeResize="0"/>
                <p:nvPr/>
              </p:nvPicPr>
              <p:blipFill rotWithShape="1">
                <a:blip r:embed="rId11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012067" y="3612535"/>
                  <a:ext cx="719324" cy="230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4" name="Google Shape;624;p9"/>
                <p:cNvPicPr preferRelativeResize="0"/>
                <p:nvPr/>
              </p:nvPicPr>
              <p:blipFill rotWithShape="1">
                <a:blip r:embed="rId11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151672" y="4131254"/>
                  <a:ext cx="797966" cy="3085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5" name="Google Shape;625;p9"/>
                <p:cNvPicPr preferRelativeResize="0"/>
                <p:nvPr/>
              </p:nvPicPr>
              <p:blipFill rotWithShape="1">
                <a:blip r:embed="rId11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062903" y="4108451"/>
                  <a:ext cx="804893" cy="3541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6" name="Google Shape;626;p9"/>
                <p:cNvPicPr preferRelativeResize="0"/>
                <p:nvPr/>
              </p:nvPicPr>
              <p:blipFill rotWithShape="1">
                <a:blip r:embed="rId11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152531" y="4066329"/>
                  <a:ext cx="438396" cy="43839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7" name="Google Shape;627;p9"/>
                <p:cNvPicPr preferRelativeResize="0"/>
                <p:nvPr/>
              </p:nvPicPr>
              <p:blipFill rotWithShape="1">
                <a:blip r:embed="rId11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066366" y="4706197"/>
                  <a:ext cx="797968" cy="2553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8" name="Google Shape;628;p9"/>
                <p:cNvPicPr preferRelativeResize="0"/>
                <p:nvPr/>
              </p:nvPicPr>
              <p:blipFill rotWithShape="1">
                <a:blip r:embed="rId11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066367" y="3047372"/>
                  <a:ext cx="797967" cy="2447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9" name="Google Shape;629;p9"/>
                <p:cNvPicPr preferRelativeResize="0"/>
                <p:nvPr/>
              </p:nvPicPr>
              <p:blipFill rotWithShape="1">
                <a:blip r:embed="rId11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151672" y="2999494"/>
                  <a:ext cx="797967" cy="3404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30" name="Google Shape;630;p9"/>
              <p:cNvGrpSpPr/>
              <p:nvPr/>
            </p:nvGrpSpPr>
            <p:grpSpPr>
              <a:xfrm>
                <a:off x="9541149" y="4634231"/>
                <a:ext cx="690578" cy="144000"/>
                <a:chOff x="9598825" y="4810760"/>
                <a:chExt cx="690578" cy="144000"/>
              </a:xfrm>
            </p:grpSpPr>
            <p:sp>
              <p:nvSpPr>
                <p:cNvPr id="631" name="Google Shape;631;p9"/>
                <p:cNvSpPr/>
                <p:nvPr/>
              </p:nvSpPr>
              <p:spPr>
                <a:xfrm>
                  <a:off x="9598825" y="4810760"/>
                  <a:ext cx="144000" cy="144000"/>
                </a:xfrm>
                <a:prstGeom prst="ellipse">
                  <a:avLst/>
                </a:prstGeom>
                <a:solidFill>
                  <a:srgbClr val="74C5EF"/>
                </a:solidFill>
                <a:ln w="9525" cap="flat" cmpd="sng">
                  <a:solidFill>
                    <a:srgbClr val="74C5E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9"/>
                <p:cNvSpPr/>
                <p:nvPr/>
              </p:nvSpPr>
              <p:spPr>
                <a:xfrm>
                  <a:off x="9872114" y="4810760"/>
                  <a:ext cx="144000" cy="144000"/>
                </a:xfrm>
                <a:prstGeom prst="ellipse">
                  <a:avLst/>
                </a:prstGeom>
                <a:solidFill>
                  <a:srgbClr val="74C5EF"/>
                </a:solidFill>
                <a:ln w="9525" cap="flat" cmpd="sng">
                  <a:solidFill>
                    <a:srgbClr val="74C5E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9"/>
                <p:cNvSpPr/>
                <p:nvPr/>
              </p:nvSpPr>
              <p:spPr>
                <a:xfrm>
                  <a:off x="10145403" y="4810760"/>
                  <a:ext cx="144000" cy="1440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74C5E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4" name="Google Shape;634;p9"/>
            <p:cNvGrpSpPr/>
            <p:nvPr/>
          </p:nvGrpSpPr>
          <p:grpSpPr>
            <a:xfrm>
              <a:off x="6972499" y="2853503"/>
              <a:ext cx="2819400" cy="2924085"/>
              <a:chOff x="7454799" y="333955"/>
              <a:chExt cx="2819400" cy="2924085"/>
            </a:xfrm>
          </p:grpSpPr>
          <p:grpSp>
            <p:nvGrpSpPr>
              <p:cNvPr id="635" name="Google Shape;635;p9"/>
              <p:cNvGrpSpPr/>
              <p:nvPr/>
            </p:nvGrpSpPr>
            <p:grpSpPr>
              <a:xfrm>
                <a:off x="7454799" y="333955"/>
                <a:ext cx="2819400" cy="2697678"/>
                <a:chOff x="3103461" y="3411181"/>
                <a:chExt cx="2819400" cy="2697678"/>
              </a:xfrm>
            </p:grpSpPr>
            <p:sp>
              <p:nvSpPr>
                <p:cNvPr id="636" name="Google Shape;636;p9"/>
                <p:cNvSpPr/>
                <p:nvPr/>
              </p:nvSpPr>
              <p:spPr>
                <a:xfrm>
                  <a:off x="3103461" y="3411181"/>
                  <a:ext cx="2819400" cy="26976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9"/>
                <p:cNvSpPr/>
                <p:nvPr/>
              </p:nvSpPr>
              <p:spPr>
                <a:xfrm>
                  <a:off x="3267959" y="353130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9"/>
                <p:cNvSpPr/>
                <p:nvPr/>
              </p:nvSpPr>
              <p:spPr>
                <a:xfrm>
                  <a:off x="4119312" y="353130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9"/>
                <p:cNvSpPr/>
                <p:nvPr/>
              </p:nvSpPr>
              <p:spPr>
                <a:xfrm>
                  <a:off x="4973420" y="353130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9"/>
                <p:cNvSpPr/>
                <p:nvPr/>
              </p:nvSpPr>
              <p:spPr>
                <a:xfrm>
                  <a:off x="3267959" y="403032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9"/>
                <p:cNvSpPr/>
                <p:nvPr/>
              </p:nvSpPr>
              <p:spPr>
                <a:xfrm>
                  <a:off x="4119312" y="403032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9"/>
                <p:cNvSpPr/>
                <p:nvPr/>
              </p:nvSpPr>
              <p:spPr>
                <a:xfrm>
                  <a:off x="4973420" y="403032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9"/>
                <p:cNvSpPr/>
                <p:nvPr/>
              </p:nvSpPr>
              <p:spPr>
                <a:xfrm>
                  <a:off x="3267959" y="4535375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9"/>
                <p:cNvSpPr/>
                <p:nvPr/>
              </p:nvSpPr>
              <p:spPr>
                <a:xfrm>
                  <a:off x="4119312" y="4535375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9"/>
                <p:cNvSpPr/>
                <p:nvPr/>
              </p:nvSpPr>
              <p:spPr>
                <a:xfrm>
                  <a:off x="4973420" y="4535375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9"/>
                <p:cNvSpPr/>
                <p:nvPr/>
              </p:nvSpPr>
              <p:spPr>
                <a:xfrm>
                  <a:off x="3267959" y="504182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9"/>
                <p:cNvSpPr/>
                <p:nvPr/>
              </p:nvSpPr>
              <p:spPr>
                <a:xfrm>
                  <a:off x="4119312" y="504182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9"/>
                <p:cNvSpPr/>
                <p:nvPr/>
              </p:nvSpPr>
              <p:spPr>
                <a:xfrm>
                  <a:off x="4973420" y="5041823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9"/>
                <p:cNvSpPr/>
                <p:nvPr/>
              </p:nvSpPr>
              <p:spPr>
                <a:xfrm>
                  <a:off x="3267959" y="554721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9"/>
                <p:cNvSpPr/>
                <p:nvPr/>
              </p:nvSpPr>
              <p:spPr>
                <a:xfrm>
                  <a:off x="4119312" y="554721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9"/>
                <p:cNvSpPr/>
                <p:nvPr/>
              </p:nvSpPr>
              <p:spPr>
                <a:xfrm>
                  <a:off x="4973420" y="554721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52" name="Google Shape;652;p9"/>
                <p:cNvPicPr preferRelativeResize="0"/>
                <p:nvPr/>
              </p:nvPicPr>
              <p:blipFill rotWithShape="1">
                <a:blip r:embed="rId11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444699" y="3531304"/>
                  <a:ext cx="444487" cy="4444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3" name="Google Shape;653;p9"/>
                <p:cNvPicPr preferRelativeResize="0"/>
                <p:nvPr/>
              </p:nvPicPr>
              <p:blipFill rotWithShape="1">
                <a:blip r:embed="rId12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121273" y="3570917"/>
                  <a:ext cx="794045" cy="3652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4" name="Google Shape;654;p9"/>
                <p:cNvPicPr preferRelativeResize="0"/>
                <p:nvPr/>
              </p:nvPicPr>
              <p:blipFill rotWithShape="1">
                <a:blip r:embed="rId12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981555" y="3675378"/>
                  <a:ext cx="781695" cy="1563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5" name="Google Shape;655;p9"/>
                <p:cNvPicPr preferRelativeResize="0"/>
                <p:nvPr/>
              </p:nvPicPr>
              <p:blipFill rotWithShape="1">
                <a:blip r:embed="rId12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266546" y="4196516"/>
                  <a:ext cx="800792" cy="1121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6" name="Google Shape;656;p9"/>
                <p:cNvPicPr preferRelativeResize="0"/>
                <p:nvPr/>
              </p:nvPicPr>
              <p:blipFill rotWithShape="1">
                <a:blip r:embed="rId12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259987" y="4066589"/>
                  <a:ext cx="516616" cy="3719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7" name="Google Shape;657;p9"/>
                <p:cNvPicPr preferRelativeResize="0"/>
                <p:nvPr/>
              </p:nvPicPr>
              <p:blipFill rotWithShape="1">
                <a:blip r:embed="rId12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180945" y="4690148"/>
                  <a:ext cx="674700" cy="1349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8" name="Google Shape;658;p9"/>
                <p:cNvPicPr preferRelativeResize="0"/>
                <p:nvPr/>
              </p:nvPicPr>
              <p:blipFill rotWithShape="1">
                <a:blip r:embed="rId12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050256" y="4602988"/>
                  <a:ext cx="644293" cy="30926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9" name="Google Shape;659;p9"/>
                <p:cNvPicPr preferRelativeResize="0"/>
                <p:nvPr/>
              </p:nvPicPr>
              <p:blipFill rotWithShape="1">
                <a:blip r:embed="rId12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186689" y="5146899"/>
                  <a:ext cx="663212" cy="2343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0" name="Google Shape;660;p9"/>
                <p:cNvPicPr preferRelativeResize="0"/>
                <p:nvPr/>
              </p:nvPicPr>
              <p:blipFill rotWithShape="1">
                <a:blip r:embed="rId12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119548" y="5046611"/>
                  <a:ext cx="505710" cy="4349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1" name="Google Shape;661;p9"/>
                <p:cNvPicPr preferRelativeResize="0"/>
                <p:nvPr/>
              </p:nvPicPr>
              <p:blipFill rotWithShape="1">
                <a:blip r:embed="rId12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458340" y="5577539"/>
                  <a:ext cx="417204" cy="3838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2" name="Google Shape;662;p9"/>
                <p:cNvPicPr preferRelativeResize="0"/>
                <p:nvPr/>
              </p:nvPicPr>
              <p:blipFill rotWithShape="1">
                <a:blip r:embed="rId12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119312" y="5679017"/>
                  <a:ext cx="797967" cy="1808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3" name="Google Shape;663;p9"/>
                <p:cNvPicPr preferRelativeResize="0"/>
                <p:nvPr/>
              </p:nvPicPr>
              <p:blipFill rotWithShape="1">
                <a:blip r:embed="rId13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979613" y="4139971"/>
                  <a:ext cx="785581" cy="225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4" name="Google Shape;664;p9"/>
                <p:cNvPicPr preferRelativeResize="0"/>
                <p:nvPr/>
              </p:nvPicPr>
              <p:blipFill rotWithShape="1">
                <a:blip r:embed="rId13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356476" y="4623773"/>
                  <a:ext cx="620932" cy="2676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5" name="Google Shape;665;p9"/>
                <p:cNvPicPr preferRelativeResize="0"/>
                <p:nvPr/>
              </p:nvPicPr>
              <p:blipFill rotWithShape="1">
                <a:blip r:embed="rId13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269179" y="5149101"/>
                  <a:ext cx="958041" cy="2299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6" name="Google Shape;666;p9"/>
                <p:cNvPicPr preferRelativeResize="0"/>
                <p:nvPr/>
              </p:nvPicPr>
              <p:blipFill rotWithShape="1">
                <a:blip r:embed="rId13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973420" y="5655078"/>
                  <a:ext cx="797967" cy="228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67" name="Google Shape;667;p9"/>
              <p:cNvGrpSpPr/>
              <p:nvPr/>
            </p:nvGrpSpPr>
            <p:grpSpPr>
              <a:xfrm>
                <a:off x="8245922" y="3114040"/>
                <a:ext cx="1237155" cy="144000"/>
                <a:chOff x="8190085" y="3429000"/>
                <a:chExt cx="1237155" cy="144000"/>
              </a:xfrm>
            </p:grpSpPr>
            <p:sp>
              <p:nvSpPr>
                <p:cNvPr id="668" name="Google Shape;668;p9"/>
                <p:cNvSpPr/>
                <p:nvPr/>
              </p:nvSpPr>
              <p:spPr>
                <a:xfrm>
                  <a:off x="8190085" y="3429000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9"/>
                <p:cNvSpPr/>
                <p:nvPr/>
              </p:nvSpPr>
              <p:spPr>
                <a:xfrm>
                  <a:off x="8463374" y="3429000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9"/>
                <p:cNvSpPr/>
                <p:nvPr/>
              </p:nvSpPr>
              <p:spPr>
                <a:xfrm>
                  <a:off x="8736663" y="3429000"/>
                  <a:ext cx="144000" cy="1440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9"/>
                <p:cNvSpPr/>
                <p:nvPr/>
              </p:nvSpPr>
              <p:spPr>
                <a:xfrm>
                  <a:off x="9009952" y="3429000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9"/>
                <p:cNvSpPr/>
                <p:nvPr/>
              </p:nvSpPr>
              <p:spPr>
                <a:xfrm>
                  <a:off x="9283240" y="3429000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73" name="Google Shape;673;p9"/>
          <p:cNvGrpSpPr/>
          <p:nvPr/>
        </p:nvGrpSpPr>
        <p:grpSpPr>
          <a:xfrm>
            <a:off x="559826" y="2826039"/>
            <a:ext cx="9232073" cy="2955311"/>
            <a:chOff x="559826" y="2822277"/>
            <a:chExt cx="9232073" cy="2955311"/>
          </a:xfrm>
        </p:grpSpPr>
        <p:grpSp>
          <p:nvGrpSpPr>
            <p:cNvPr id="674" name="Google Shape;674;p9"/>
            <p:cNvGrpSpPr/>
            <p:nvPr/>
          </p:nvGrpSpPr>
          <p:grpSpPr>
            <a:xfrm>
              <a:off x="559826" y="2822277"/>
              <a:ext cx="2819400" cy="2944297"/>
              <a:chOff x="5096274" y="3249983"/>
              <a:chExt cx="2819400" cy="2944297"/>
            </a:xfrm>
          </p:grpSpPr>
          <p:grpSp>
            <p:nvGrpSpPr>
              <p:cNvPr id="675" name="Google Shape;675;p9"/>
              <p:cNvGrpSpPr/>
              <p:nvPr/>
            </p:nvGrpSpPr>
            <p:grpSpPr>
              <a:xfrm>
                <a:off x="5096274" y="3249983"/>
                <a:ext cx="2819400" cy="2697678"/>
                <a:chOff x="5655000" y="3731994"/>
                <a:chExt cx="2819400" cy="2697678"/>
              </a:xfrm>
            </p:grpSpPr>
            <p:sp>
              <p:nvSpPr>
                <p:cNvPr id="676" name="Google Shape;676;p9"/>
                <p:cNvSpPr/>
                <p:nvPr/>
              </p:nvSpPr>
              <p:spPr>
                <a:xfrm>
                  <a:off x="5655000" y="3731994"/>
                  <a:ext cx="2819400" cy="26976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9"/>
                <p:cNvSpPr/>
                <p:nvPr/>
              </p:nvSpPr>
              <p:spPr>
                <a:xfrm>
                  <a:off x="5806005" y="536976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9"/>
                <p:cNvSpPr/>
                <p:nvPr/>
              </p:nvSpPr>
              <p:spPr>
                <a:xfrm>
                  <a:off x="6651166" y="536976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>
                  <a:off x="7505571" y="536976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>
                  <a:off x="5806005" y="587475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9"/>
                <p:cNvSpPr/>
                <p:nvPr/>
              </p:nvSpPr>
              <p:spPr>
                <a:xfrm>
                  <a:off x="6651166" y="587475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9"/>
                <p:cNvSpPr/>
                <p:nvPr/>
              </p:nvSpPr>
              <p:spPr>
                <a:xfrm>
                  <a:off x="7505571" y="587475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>
                  <a:off x="5806005" y="3839905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>
                  <a:off x="6651166" y="3839905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9"/>
                <p:cNvSpPr/>
                <p:nvPr/>
              </p:nvSpPr>
              <p:spPr>
                <a:xfrm>
                  <a:off x="7505571" y="3839905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9"/>
                <p:cNvSpPr/>
                <p:nvPr/>
              </p:nvSpPr>
              <p:spPr>
                <a:xfrm>
                  <a:off x="5806005" y="4354377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9"/>
                <p:cNvSpPr/>
                <p:nvPr/>
              </p:nvSpPr>
              <p:spPr>
                <a:xfrm>
                  <a:off x="6651166" y="4354377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9"/>
                <p:cNvSpPr/>
                <p:nvPr/>
              </p:nvSpPr>
              <p:spPr>
                <a:xfrm>
                  <a:off x="7505571" y="4354377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9"/>
                <p:cNvSpPr/>
                <p:nvPr/>
              </p:nvSpPr>
              <p:spPr>
                <a:xfrm>
                  <a:off x="5806005" y="486476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9"/>
                <p:cNvSpPr/>
                <p:nvPr/>
              </p:nvSpPr>
              <p:spPr>
                <a:xfrm>
                  <a:off x="6651166" y="486476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9"/>
                <p:cNvSpPr/>
                <p:nvPr/>
              </p:nvSpPr>
              <p:spPr>
                <a:xfrm>
                  <a:off x="7505571" y="486476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2" name="Google Shape;692;p9"/>
                <p:cNvPicPr preferRelativeResize="0"/>
                <p:nvPr/>
              </p:nvPicPr>
              <p:blipFill rotWithShape="1">
                <a:blip r:embed="rId13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900828" y="3839098"/>
                  <a:ext cx="608319" cy="4461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93" name="Google Shape;693;p9"/>
                <p:cNvPicPr preferRelativeResize="0"/>
                <p:nvPr/>
              </p:nvPicPr>
              <p:blipFill rotWithShape="1">
                <a:blip r:embed="rId13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568499" y="3894121"/>
                  <a:ext cx="672110" cy="33605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94" name="Google Shape;694;p9"/>
                <p:cNvPicPr preferRelativeResize="0"/>
                <p:nvPr/>
              </p:nvPicPr>
              <p:blipFill rotWithShape="1">
                <a:blip r:embed="rId13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950734" y="4352876"/>
                  <a:ext cx="508509" cy="4474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95" name="Google Shape;695;p9"/>
                <p:cNvPicPr preferRelativeResize="0"/>
                <p:nvPr/>
              </p:nvPicPr>
              <p:blipFill rotWithShape="1">
                <a:blip r:embed="rId13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655511" y="4468752"/>
                  <a:ext cx="789277" cy="2157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96" name="Google Shape;696;p9"/>
                <p:cNvPicPr preferRelativeResize="0"/>
                <p:nvPr/>
              </p:nvPicPr>
              <p:blipFill rotWithShape="1">
                <a:blip r:embed="rId13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505571" y="4475544"/>
                  <a:ext cx="797967" cy="2021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97" name="Google Shape;697;p9"/>
                <p:cNvPicPr preferRelativeResize="0"/>
                <p:nvPr/>
              </p:nvPicPr>
              <p:blipFill rotWithShape="1">
                <a:blip r:embed="rId13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878946" y="4991370"/>
                  <a:ext cx="652084" cy="1912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98" name="Google Shape;698;p9"/>
                <p:cNvPicPr preferRelativeResize="0"/>
                <p:nvPr/>
              </p:nvPicPr>
              <p:blipFill rotWithShape="1">
                <a:blip r:embed="rId14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651743" y="4943583"/>
                  <a:ext cx="796813" cy="2868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99" name="Google Shape;699;p9"/>
                <p:cNvPicPr preferRelativeResize="0"/>
                <p:nvPr/>
              </p:nvPicPr>
              <p:blipFill rotWithShape="1">
                <a:blip r:embed="rId14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609300" y="4955129"/>
                  <a:ext cx="590507" cy="2637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00" name="Google Shape;700;p9"/>
                <p:cNvPicPr preferRelativeResize="0"/>
                <p:nvPr/>
              </p:nvPicPr>
              <p:blipFill rotWithShape="1">
                <a:blip r:embed="rId14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897277" y="5487381"/>
                  <a:ext cx="615423" cy="2092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01" name="Google Shape;701;p9"/>
                <p:cNvPicPr preferRelativeResize="0"/>
                <p:nvPr/>
              </p:nvPicPr>
              <p:blipFill rotWithShape="1">
                <a:blip r:embed="rId14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850917" y="5905799"/>
                  <a:ext cx="708142" cy="38239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02" name="Google Shape;702;p9"/>
                <p:cNvPicPr preferRelativeResize="0"/>
                <p:nvPr/>
              </p:nvPicPr>
              <p:blipFill rotWithShape="1">
                <a:blip r:embed="rId14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661621" y="5972668"/>
                  <a:ext cx="777056" cy="24865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03" name="Google Shape;703;p9"/>
                <p:cNvPicPr preferRelativeResize="0"/>
                <p:nvPr/>
              </p:nvPicPr>
              <p:blipFill rotWithShape="1">
                <a:blip r:embed="rId14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592120" y="5460701"/>
                  <a:ext cx="916059" cy="26260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04" name="Google Shape;704;p9"/>
                <p:cNvPicPr preferRelativeResize="0"/>
                <p:nvPr/>
              </p:nvPicPr>
              <p:blipFill rotWithShape="1">
                <a:blip r:embed="rId14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509354" y="5426019"/>
                  <a:ext cx="790400" cy="3319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05" name="Google Shape;705;p9"/>
                <p:cNvPicPr preferRelativeResize="0"/>
                <p:nvPr/>
              </p:nvPicPr>
              <p:blipFill rotWithShape="1">
                <a:blip r:embed="rId14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651166" y="3959424"/>
                  <a:ext cx="797967" cy="20544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06" name="Google Shape;706;p9"/>
                <p:cNvPicPr preferRelativeResize="0"/>
                <p:nvPr/>
              </p:nvPicPr>
              <p:blipFill rotWithShape="1">
                <a:blip r:embed="rId14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514848" y="5917732"/>
                  <a:ext cx="779412" cy="3585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9"/>
              <p:cNvGrpSpPr/>
              <p:nvPr/>
            </p:nvGrpSpPr>
            <p:grpSpPr>
              <a:xfrm>
                <a:off x="5887397" y="6050280"/>
                <a:ext cx="1237155" cy="144000"/>
                <a:chOff x="5887397" y="6050280"/>
                <a:chExt cx="1237155" cy="144000"/>
              </a:xfrm>
            </p:grpSpPr>
            <p:sp>
              <p:nvSpPr>
                <p:cNvPr id="708" name="Google Shape;708;p9"/>
                <p:cNvSpPr/>
                <p:nvPr/>
              </p:nvSpPr>
              <p:spPr>
                <a:xfrm>
                  <a:off x="5887397" y="60502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9"/>
                <p:cNvSpPr/>
                <p:nvPr/>
              </p:nvSpPr>
              <p:spPr>
                <a:xfrm>
                  <a:off x="6160686" y="60502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9"/>
                <p:cNvSpPr/>
                <p:nvPr/>
              </p:nvSpPr>
              <p:spPr>
                <a:xfrm>
                  <a:off x="6433975" y="60502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9"/>
                <p:cNvSpPr/>
                <p:nvPr/>
              </p:nvSpPr>
              <p:spPr>
                <a:xfrm>
                  <a:off x="6707264" y="6050280"/>
                  <a:ext cx="144000" cy="1440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9"/>
                <p:cNvSpPr/>
                <p:nvPr/>
              </p:nvSpPr>
              <p:spPr>
                <a:xfrm>
                  <a:off x="6980552" y="60502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13" name="Google Shape;713;p9"/>
            <p:cNvGrpSpPr/>
            <p:nvPr/>
          </p:nvGrpSpPr>
          <p:grpSpPr>
            <a:xfrm>
              <a:off x="6972499" y="2928492"/>
              <a:ext cx="2819400" cy="2849096"/>
              <a:chOff x="4652249" y="3810863"/>
              <a:chExt cx="2819400" cy="2849096"/>
            </a:xfrm>
          </p:grpSpPr>
          <p:grpSp>
            <p:nvGrpSpPr>
              <p:cNvPr id="714" name="Google Shape;714;p9"/>
              <p:cNvGrpSpPr/>
              <p:nvPr/>
            </p:nvGrpSpPr>
            <p:grpSpPr>
              <a:xfrm>
                <a:off x="4652249" y="3810863"/>
                <a:ext cx="2819400" cy="2697678"/>
                <a:chOff x="6215969" y="3314048"/>
                <a:chExt cx="2819400" cy="2697678"/>
              </a:xfrm>
            </p:grpSpPr>
            <p:sp>
              <p:nvSpPr>
                <p:cNvPr id="715" name="Google Shape;715;p9"/>
                <p:cNvSpPr/>
                <p:nvPr/>
              </p:nvSpPr>
              <p:spPr>
                <a:xfrm>
                  <a:off x="6215969" y="3314048"/>
                  <a:ext cx="2819400" cy="26976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9"/>
                <p:cNvSpPr/>
                <p:nvPr/>
              </p:nvSpPr>
              <p:spPr>
                <a:xfrm>
                  <a:off x="6372867" y="343935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9"/>
                <p:cNvSpPr/>
                <p:nvPr/>
              </p:nvSpPr>
              <p:spPr>
                <a:xfrm>
                  <a:off x="7230418" y="343935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9"/>
                <p:cNvSpPr/>
                <p:nvPr/>
              </p:nvSpPr>
              <p:spPr>
                <a:xfrm>
                  <a:off x="8088794" y="343935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9"/>
                <p:cNvSpPr/>
                <p:nvPr/>
              </p:nvSpPr>
              <p:spPr>
                <a:xfrm>
                  <a:off x="6372867" y="393269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p9"/>
                <p:cNvSpPr/>
                <p:nvPr/>
              </p:nvSpPr>
              <p:spPr>
                <a:xfrm>
                  <a:off x="7230418" y="393269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9"/>
                <p:cNvSpPr/>
                <p:nvPr/>
              </p:nvSpPr>
              <p:spPr>
                <a:xfrm>
                  <a:off x="8088794" y="393269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9"/>
                <p:cNvSpPr/>
                <p:nvPr/>
              </p:nvSpPr>
              <p:spPr>
                <a:xfrm>
                  <a:off x="6372867" y="443773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9"/>
                <p:cNvSpPr/>
                <p:nvPr/>
              </p:nvSpPr>
              <p:spPr>
                <a:xfrm>
                  <a:off x="7230418" y="443773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9"/>
                <p:cNvSpPr/>
                <p:nvPr/>
              </p:nvSpPr>
              <p:spPr>
                <a:xfrm>
                  <a:off x="8088794" y="443773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9"/>
                <p:cNvSpPr/>
                <p:nvPr/>
              </p:nvSpPr>
              <p:spPr>
                <a:xfrm>
                  <a:off x="6372867" y="4944187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9"/>
                <p:cNvSpPr/>
                <p:nvPr/>
              </p:nvSpPr>
              <p:spPr>
                <a:xfrm>
                  <a:off x="7230418" y="4944187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8088794" y="4944187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9"/>
                <p:cNvSpPr/>
                <p:nvPr/>
              </p:nvSpPr>
              <p:spPr>
                <a:xfrm>
                  <a:off x="6372867" y="544957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9"/>
                <p:cNvSpPr/>
                <p:nvPr/>
              </p:nvSpPr>
              <p:spPr>
                <a:xfrm>
                  <a:off x="7230418" y="544957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9"/>
                <p:cNvSpPr/>
                <p:nvPr/>
              </p:nvSpPr>
              <p:spPr>
                <a:xfrm>
                  <a:off x="8088794" y="5449574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31" name="Google Shape;731;p9"/>
                <p:cNvPicPr preferRelativeResize="0"/>
                <p:nvPr/>
              </p:nvPicPr>
              <p:blipFill rotWithShape="1">
                <a:blip r:embed="rId14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475133" y="3505326"/>
                  <a:ext cx="593435" cy="31254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32" name="Google Shape;732;p9"/>
                <p:cNvPicPr preferRelativeResize="0"/>
                <p:nvPr/>
              </p:nvPicPr>
              <p:blipFill rotWithShape="1">
                <a:blip r:embed="rId15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233904" y="3996736"/>
                  <a:ext cx="790994" cy="3163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33" name="Google Shape;733;p9"/>
                <p:cNvPicPr preferRelativeResize="0"/>
                <p:nvPr/>
              </p:nvPicPr>
              <p:blipFill rotWithShape="1">
                <a:blip r:embed="rId15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230418" y="5078654"/>
                  <a:ext cx="797967" cy="17555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34" name="Google Shape;734;p9"/>
                <p:cNvPicPr preferRelativeResize="0"/>
                <p:nvPr/>
              </p:nvPicPr>
              <p:blipFill rotWithShape="1">
                <a:blip r:embed="rId15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428616" y="5557406"/>
                  <a:ext cx="686468" cy="22882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35" name="Google Shape;735;p9"/>
                <p:cNvPicPr preferRelativeResize="0"/>
                <p:nvPr/>
              </p:nvPicPr>
              <p:blipFill rotWithShape="1">
                <a:blip r:embed="rId15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372867" y="4005981"/>
                  <a:ext cx="797967" cy="29790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36" name="Google Shape;736;p9"/>
                <p:cNvPicPr preferRelativeResize="0"/>
                <p:nvPr/>
              </p:nvPicPr>
              <p:blipFill rotWithShape="1">
                <a:blip r:embed="rId15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088794" y="4043220"/>
                  <a:ext cx="797967" cy="2234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37" name="Google Shape;737;p9"/>
                <p:cNvPicPr preferRelativeResize="0"/>
                <p:nvPr/>
              </p:nvPicPr>
              <p:blipFill rotWithShape="1">
                <a:blip r:embed="rId15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372867" y="4540287"/>
                  <a:ext cx="797966" cy="2393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38" name="Google Shape;738;p9"/>
                <p:cNvPicPr preferRelativeResize="0"/>
                <p:nvPr/>
              </p:nvPicPr>
              <p:blipFill rotWithShape="1">
                <a:blip r:embed="rId15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229928" y="4556119"/>
                  <a:ext cx="798946" cy="2077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39" name="Google Shape;739;p9"/>
                <p:cNvPicPr preferRelativeResize="0"/>
                <p:nvPr/>
              </p:nvPicPr>
              <p:blipFill rotWithShape="1">
                <a:blip r:embed="rId15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094985" y="5114058"/>
                  <a:ext cx="785584" cy="1047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40" name="Google Shape;740;p9"/>
                <p:cNvPicPr preferRelativeResize="0"/>
                <p:nvPr/>
              </p:nvPicPr>
              <p:blipFill rotWithShape="1">
                <a:blip r:embed="rId15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230418" y="5533503"/>
                  <a:ext cx="797967" cy="2766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41" name="Google Shape;741;p9"/>
                <p:cNvPicPr preferRelativeResize="0"/>
                <p:nvPr/>
              </p:nvPicPr>
              <p:blipFill rotWithShape="1">
                <a:blip r:embed="rId15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407158" y="3439354"/>
                  <a:ext cx="444487" cy="4444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42" name="Google Shape;742;p9"/>
                <p:cNvPicPr preferRelativeResize="0"/>
                <p:nvPr/>
              </p:nvPicPr>
              <p:blipFill rotWithShape="1">
                <a:blip r:embed="rId16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172921" y="3478980"/>
                  <a:ext cx="629713" cy="3652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43" name="Google Shape;743;p9"/>
                <p:cNvPicPr preferRelativeResize="0"/>
                <p:nvPr/>
              </p:nvPicPr>
              <p:blipFill rotWithShape="1">
                <a:blip r:embed="rId16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088794" y="4492409"/>
                  <a:ext cx="797966" cy="335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44" name="Google Shape;744;p9"/>
                <p:cNvPicPr preferRelativeResize="0"/>
                <p:nvPr/>
              </p:nvPicPr>
              <p:blipFill rotWithShape="1">
                <a:blip r:embed="rId16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372154" y="5022540"/>
                  <a:ext cx="799391" cy="287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45" name="Google Shape;745;p9"/>
                <p:cNvPicPr preferRelativeResize="0"/>
                <p:nvPr/>
              </p:nvPicPr>
              <p:blipFill rotWithShape="1">
                <a:blip r:embed="rId16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094305" y="5595746"/>
                  <a:ext cx="786945" cy="15214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46" name="Google Shape;746;p9"/>
              <p:cNvGrpSpPr/>
              <p:nvPr/>
            </p:nvGrpSpPr>
            <p:grpSpPr>
              <a:xfrm>
                <a:off x="5443372" y="6515959"/>
                <a:ext cx="1237155" cy="144000"/>
                <a:chOff x="5481261" y="6515959"/>
                <a:chExt cx="1237155" cy="144000"/>
              </a:xfrm>
            </p:grpSpPr>
            <p:sp>
              <p:nvSpPr>
                <p:cNvPr id="747" name="Google Shape;747;p9"/>
                <p:cNvSpPr/>
                <p:nvPr/>
              </p:nvSpPr>
              <p:spPr>
                <a:xfrm>
                  <a:off x="5481261" y="6515959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9"/>
                <p:cNvSpPr/>
                <p:nvPr/>
              </p:nvSpPr>
              <p:spPr>
                <a:xfrm>
                  <a:off x="5754550" y="6515959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9"/>
                <p:cNvSpPr/>
                <p:nvPr/>
              </p:nvSpPr>
              <p:spPr>
                <a:xfrm>
                  <a:off x="6027839" y="6515959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9"/>
                <p:cNvSpPr/>
                <p:nvPr/>
              </p:nvSpPr>
              <p:spPr>
                <a:xfrm>
                  <a:off x="6301128" y="6515959"/>
                  <a:ext cx="144000" cy="1440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9"/>
                <p:cNvSpPr/>
                <p:nvPr/>
              </p:nvSpPr>
              <p:spPr>
                <a:xfrm>
                  <a:off x="6574416" y="6515959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52" name="Google Shape;752;p9"/>
          <p:cNvGrpSpPr/>
          <p:nvPr/>
        </p:nvGrpSpPr>
        <p:grpSpPr>
          <a:xfrm>
            <a:off x="559826" y="2826039"/>
            <a:ext cx="9232073" cy="2955311"/>
            <a:chOff x="559826" y="2822277"/>
            <a:chExt cx="9232073" cy="2955311"/>
          </a:xfrm>
        </p:grpSpPr>
        <p:grpSp>
          <p:nvGrpSpPr>
            <p:cNvPr id="753" name="Google Shape;753;p9"/>
            <p:cNvGrpSpPr/>
            <p:nvPr/>
          </p:nvGrpSpPr>
          <p:grpSpPr>
            <a:xfrm>
              <a:off x="559826" y="2822277"/>
              <a:ext cx="2819400" cy="2944297"/>
              <a:chOff x="8323385" y="3249983"/>
              <a:chExt cx="2819400" cy="2944297"/>
            </a:xfrm>
          </p:grpSpPr>
          <p:grpSp>
            <p:nvGrpSpPr>
              <p:cNvPr id="754" name="Google Shape;754;p9"/>
              <p:cNvGrpSpPr/>
              <p:nvPr/>
            </p:nvGrpSpPr>
            <p:grpSpPr>
              <a:xfrm>
                <a:off x="8323385" y="3249983"/>
                <a:ext cx="2819400" cy="2697678"/>
                <a:chOff x="8865088" y="3731994"/>
                <a:chExt cx="2819400" cy="2697678"/>
              </a:xfrm>
            </p:grpSpPr>
            <p:sp>
              <p:nvSpPr>
                <p:cNvPr id="755" name="Google Shape;755;p9"/>
                <p:cNvSpPr/>
                <p:nvPr/>
              </p:nvSpPr>
              <p:spPr>
                <a:xfrm>
                  <a:off x="8865088" y="3731994"/>
                  <a:ext cx="2819400" cy="26976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9"/>
                <p:cNvSpPr/>
                <p:nvPr/>
              </p:nvSpPr>
              <p:spPr>
                <a:xfrm>
                  <a:off x="9015107" y="536741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7" name="Google Shape;757;p9"/>
                <p:cNvSpPr/>
                <p:nvPr/>
              </p:nvSpPr>
              <p:spPr>
                <a:xfrm>
                  <a:off x="9875283" y="536741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Google Shape;758;p9"/>
                <p:cNvSpPr/>
                <p:nvPr/>
              </p:nvSpPr>
              <p:spPr>
                <a:xfrm>
                  <a:off x="10727131" y="5367416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Google Shape;759;p9"/>
                <p:cNvSpPr/>
                <p:nvPr/>
              </p:nvSpPr>
              <p:spPr>
                <a:xfrm>
                  <a:off x="9015107" y="5873947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Google Shape;760;p9"/>
                <p:cNvSpPr/>
                <p:nvPr/>
              </p:nvSpPr>
              <p:spPr>
                <a:xfrm>
                  <a:off x="9875283" y="5873947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1" name="Google Shape;761;p9"/>
                <p:cNvSpPr/>
                <p:nvPr/>
              </p:nvSpPr>
              <p:spPr>
                <a:xfrm>
                  <a:off x="10727131" y="5873947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Google Shape;762;p9"/>
                <p:cNvSpPr/>
                <p:nvPr/>
              </p:nvSpPr>
              <p:spPr>
                <a:xfrm>
                  <a:off x="9015107" y="384785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9"/>
                <p:cNvSpPr/>
                <p:nvPr/>
              </p:nvSpPr>
              <p:spPr>
                <a:xfrm>
                  <a:off x="9875283" y="384785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Google Shape;764;p9"/>
                <p:cNvSpPr/>
                <p:nvPr/>
              </p:nvSpPr>
              <p:spPr>
                <a:xfrm>
                  <a:off x="10727131" y="384785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9"/>
                <p:cNvSpPr/>
                <p:nvPr/>
              </p:nvSpPr>
              <p:spPr>
                <a:xfrm>
                  <a:off x="9015107" y="435891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9"/>
                <p:cNvSpPr/>
                <p:nvPr/>
              </p:nvSpPr>
              <p:spPr>
                <a:xfrm>
                  <a:off x="9875283" y="435891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9"/>
                <p:cNvSpPr/>
                <p:nvPr/>
              </p:nvSpPr>
              <p:spPr>
                <a:xfrm>
                  <a:off x="10727131" y="435891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9"/>
                <p:cNvSpPr/>
                <p:nvPr/>
              </p:nvSpPr>
              <p:spPr>
                <a:xfrm>
                  <a:off x="9015107" y="486395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9"/>
                <p:cNvSpPr/>
                <p:nvPr/>
              </p:nvSpPr>
              <p:spPr>
                <a:xfrm>
                  <a:off x="9875283" y="486395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9"/>
                <p:cNvSpPr/>
                <p:nvPr/>
              </p:nvSpPr>
              <p:spPr>
                <a:xfrm>
                  <a:off x="10727131" y="4863959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71" name="Google Shape;771;p9"/>
                <p:cNvPicPr preferRelativeResize="0"/>
                <p:nvPr/>
              </p:nvPicPr>
              <p:blipFill rotWithShape="1">
                <a:blip r:embed="rId16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183445" y="3850220"/>
                  <a:ext cx="461289" cy="4397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72" name="Google Shape;772;p9"/>
                <p:cNvPicPr preferRelativeResize="0"/>
                <p:nvPr/>
              </p:nvPicPr>
              <p:blipFill rotWithShape="1">
                <a:blip r:embed="rId16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975213" y="3894657"/>
                  <a:ext cx="598106" cy="3508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73" name="Google Shape;773;p9"/>
                <p:cNvPicPr preferRelativeResize="0"/>
                <p:nvPr/>
              </p:nvPicPr>
              <p:blipFill rotWithShape="1">
                <a:blip r:embed="rId16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790766" y="4014210"/>
                  <a:ext cx="670696" cy="1117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74" name="Google Shape;774;p9"/>
                <p:cNvPicPr preferRelativeResize="0"/>
                <p:nvPr/>
              </p:nvPicPr>
              <p:blipFill rotWithShape="1">
                <a:blip r:embed="rId16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010670" y="4411719"/>
                  <a:ext cx="806840" cy="3388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75" name="Google Shape;775;p9"/>
                <p:cNvPicPr preferRelativeResize="0"/>
                <p:nvPr/>
              </p:nvPicPr>
              <p:blipFill rotWithShape="1">
                <a:blip r:embed="rId16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876197" y="4390082"/>
                  <a:ext cx="796137" cy="382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76" name="Google Shape;776;p9"/>
                <p:cNvPicPr preferRelativeResize="0"/>
                <p:nvPr/>
              </p:nvPicPr>
              <p:blipFill rotWithShape="1">
                <a:blip r:embed="rId16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827632" y="4392116"/>
                  <a:ext cx="596965" cy="37807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77" name="Google Shape;777;p9"/>
                <p:cNvPicPr preferRelativeResize="0"/>
                <p:nvPr/>
              </p:nvPicPr>
              <p:blipFill rotWithShape="1">
                <a:blip r:embed="rId17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014127" y="4947548"/>
                  <a:ext cx="799926" cy="2773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78" name="Google Shape;778;p9"/>
                <p:cNvPicPr preferRelativeResize="0"/>
                <p:nvPr/>
              </p:nvPicPr>
              <p:blipFill rotWithShape="1">
                <a:blip r:embed="rId17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891695" y="5004587"/>
                  <a:ext cx="765143" cy="1632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79" name="Google Shape;779;p9"/>
                <p:cNvPicPr preferRelativeResize="0"/>
                <p:nvPr/>
              </p:nvPicPr>
              <p:blipFill rotWithShape="1">
                <a:blip r:embed="rId17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014126" y="5509666"/>
                  <a:ext cx="799928" cy="1599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80" name="Google Shape;780;p9"/>
                <p:cNvPicPr preferRelativeResize="0"/>
                <p:nvPr/>
              </p:nvPicPr>
              <p:blipFill rotWithShape="1">
                <a:blip r:embed="rId17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788364" y="5396016"/>
                  <a:ext cx="675500" cy="38728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81" name="Google Shape;781;p9"/>
                <p:cNvPicPr preferRelativeResize="0"/>
                <p:nvPr/>
              </p:nvPicPr>
              <p:blipFill rotWithShape="1">
                <a:blip r:embed="rId17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976382" y="5321563"/>
                  <a:ext cx="595768" cy="5361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82" name="Google Shape;782;p9"/>
                <p:cNvPicPr preferRelativeResize="0"/>
                <p:nvPr/>
              </p:nvPicPr>
              <p:blipFill rotWithShape="1">
                <a:blip r:embed="rId17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878274" y="5929874"/>
                  <a:ext cx="791983" cy="3326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83" name="Google Shape;783;p9"/>
              <p:cNvGrpSpPr/>
              <p:nvPr/>
            </p:nvGrpSpPr>
            <p:grpSpPr>
              <a:xfrm>
                <a:off x="9114508" y="6050280"/>
                <a:ext cx="1237155" cy="144000"/>
                <a:chOff x="9114508" y="6050280"/>
                <a:chExt cx="1237155" cy="144000"/>
              </a:xfrm>
            </p:grpSpPr>
            <p:sp>
              <p:nvSpPr>
                <p:cNvPr id="784" name="Google Shape;784;p9"/>
                <p:cNvSpPr/>
                <p:nvPr/>
              </p:nvSpPr>
              <p:spPr>
                <a:xfrm>
                  <a:off x="9114508" y="60502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9"/>
                <p:cNvSpPr/>
                <p:nvPr/>
              </p:nvSpPr>
              <p:spPr>
                <a:xfrm>
                  <a:off x="9387797" y="60502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9"/>
                <p:cNvSpPr/>
                <p:nvPr/>
              </p:nvSpPr>
              <p:spPr>
                <a:xfrm>
                  <a:off x="9661086" y="60502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9"/>
                <p:cNvSpPr/>
                <p:nvPr/>
              </p:nvSpPr>
              <p:spPr>
                <a:xfrm>
                  <a:off x="9934375" y="6050280"/>
                  <a:ext cx="144000" cy="144000"/>
                </a:xfrm>
                <a:prstGeom prst="ellipse">
                  <a:avLst/>
                </a:prstGeom>
                <a:solidFill>
                  <a:srgbClr val="0049A8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9"/>
                <p:cNvSpPr/>
                <p:nvPr/>
              </p:nvSpPr>
              <p:spPr>
                <a:xfrm>
                  <a:off x="10207663" y="6050280"/>
                  <a:ext cx="144000" cy="1440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0049A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9" name="Google Shape;789;p9"/>
            <p:cNvGrpSpPr/>
            <p:nvPr/>
          </p:nvGrpSpPr>
          <p:grpSpPr>
            <a:xfrm>
              <a:off x="6972499" y="2928492"/>
              <a:ext cx="2819400" cy="2849096"/>
              <a:chOff x="8667465" y="3810863"/>
              <a:chExt cx="2819400" cy="2849096"/>
            </a:xfrm>
          </p:grpSpPr>
          <p:grpSp>
            <p:nvGrpSpPr>
              <p:cNvPr id="790" name="Google Shape;790;p9"/>
              <p:cNvGrpSpPr/>
              <p:nvPr/>
            </p:nvGrpSpPr>
            <p:grpSpPr>
              <a:xfrm>
                <a:off x="8667465" y="3810863"/>
                <a:ext cx="2819400" cy="2697678"/>
                <a:chOff x="9173708" y="3094923"/>
                <a:chExt cx="2819400" cy="2697678"/>
              </a:xfrm>
            </p:grpSpPr>
            <p:sp>
              <p:nvSpPr>
                <p:cNvPr id="791" name="Google Shape;791;p9"/>
                <p:cNvSpPr/>
                <p:nvPr/>
              </p:nvSpPr>
              <p:spPr>
                <a:xfrm>
                  <a:off x="9173708" y="3094923"/>
                  <a:ext cx="2819400" cy="269767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9"/>
                <p:cNvSpPr/>
                <p:nvPr/>
              </p:nvSpPr>
              <p:spPr>
                <a:xfrm>
                  <a:off x="9324352" y="321892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9"/>
                <p:cNvSpPr/>
                <p:nvPr/>
              </p:nvSpPr>
              <p:spPr>
                <a:xfrm>
                  <a:off x="10184425" y="321892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p9"/>
                <p:cNvSpPr/>
                <p:nvPr/>
              </p:nvSpPr>
              <p:spPr>
                <a:xfrm>
                  <a:off x="9324352" y="370636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9"/>
                <p:cNvSpPr/>
                <p:nvPr/>
              </p:nvSpPr>
              <p:spPr>
                <a:xfrm>
                  <a:off x="10184425" y="370636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9"/>
                <p:cNvSpPr/>
                <p:nvPr/>
              </p:nvSpPr>
              <p:spPr>
                <a:xfrm>
                  <a:off x="9324352" y="421680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" name="Google Shape;797;p9"/>
                <p:cNvSpPr/>
                <p:nvPr/>
              </p:nvSpPr>
              <p:spPr>
                <a:xfrm>
                  <a:off x="10184425" y="421680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p9"/>
                <p:cNvSpPr/>
                <p:nvPr/>
              </p:nvSpPr>
              <p:spPr>
                <a:xfrm>
                  <a:off x="9324352" y="4725075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Google Shape;799;p9"/>
                <p:cNvSpPr/>
                <p:nvPr/>
              </p:nvSpPr>
              <p:spPr>
                <a:xfrm>
                  <a:off x="10184425" y="4725075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Google Shape;800;p9"/>
                <p:cNvSpPr/>
                <p:nvPr/>
              </p:nvSpPr>
              <p:spPr>
                <a:xfrm>
                  <a:off x="9324352" y="522734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1" name="Google Shape;801;p9"/>
                <p:cNvSpPr/>
                <p:nvPr/>
              </p:nvSpPr>
              <p:spPr>
                <a:xfrm>
                  <a:off x="10184425" y="522734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02" name="Google Shape;802;p9"/>
                <p:cNvPicPr preferRelativeResize="0"/>
                <p:nvPr/>
              </p:nvPicPr>
              <p:blipFill rotWithShape="1">
                <a:blip r:embed="rId176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324352" y="3356049"/>
                  <a:ext cx="797967" cy="1702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03" name="Google Shape;803;p9"/>
                <p:cNvPicPr preferRelativeResize="0"/>
                <p:nvPr/>
              </p:nvPicPr>
              <p:blipFill rotWithShape="1">
                <a:blip r:embed="rId177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270266" y="3707316"/>
                  <a:ext cx="626283" cy="4425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04" name="Google Shape;804;p9"/>
                <p:cNvPicPr preferRelativeResize="0"/>
                <p:nvPr/>
              </p:nvPicPr>
              <p:blipFill rotWithShape="1">
                <a:blip r:embed="rId178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184425" y="4343295"/>
                  <a:ext cx="797966" cy="1915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05" name="Google Shape;805;p9"/>
                <p:cNvPicPr preferRelativeResize="0"/>
                <p:nvPr/>
              </p:nvPicPr>
              <p:blipFill rotWithShape="1">
                <a:blip r:embed="rId179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386374" y="3222755"/>
                  <a:ext cx="394068" cy="4368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06" name="Google Shape;806;p9"/>
                <p:cNvSpPr/>
                <p:nvPr/>
              </p:nvSpPr>
              <p:spPr>
                <a:xfrm>
                  <a:off x="11048624" y="3218922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Google Shape;807;p9"/>
                <p:cNvSpPr/>
                <p:nvPr/>
              </p:nvSpPr>
              <p:spPr>
                <a:xfrm>
                  <a:off x="11048624" y="3706360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" name="Google Shape;808;p9"/>
                <p:cNvSpPr/>
                <p:nvPr/>
              </p:nvSpPr>
              <p:spPr>
                <a:xfrm>
                  <a:off x="11048624" y="4216808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" name="Google Shape;809;p9"/>
                <p:cNvSpPr/>
                <p:nvPr/>
              </p:nvSpPr>
              <p:spPr>
                <a:xfrm>
                  <a:off x="11048624" y="4725075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9"/>
                <p:cNvSpPr/>
                <p:nvPr/>
              </p:nvSpPr>
              <p:spPr>
                <a:xfrm>
                  <a:off x="11048624" y="5227341"/>
                  <a:ext cx="797967" cy="44448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11" name="Google Shape;811;p9"/>
                <p:cNvPicPr preferRelativeResize="0"/>
                <p:nvPr/>
              </p:nvPicPr>
              <p:blipFill rotWithShape="1">
                <a:blip r:embed="rId18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465440" y="3768708"/>
                  <a:ext cx="515790" cy="31978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12" name="Google Shape;812;p9"/>
                <p:cNvPicPr preferRelativeResize="0"/>
                <p:nvPr/>
              </p:nvPicPr>
              <p:blipFill rotWithShape="1">
                <a:blip r:embed="rId18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137156" y="4219666"/>
                  <a:ext cx="620902" cy="4387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13" name="Google Shape;813;p9"/>
                <p:cNvPicPr preferRelativeResize="0"/>
                <p:nvPr/>
              </p:nvPicPr>
              <p:blipFill rotWithShape="1">
                <a:blip r:embed="rId182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364494" y="4369675"/>
                  <a:ext cx="717682" cy="1387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14" name="Google Shape;814;p9"/>
                <p:cNvPicPr preferRelativeResize="0"/>
                <p:nvPr/>
              </p:nvPicPr>
              <p:blipFill rotWithShape="1">
                <a:blip r:embed="rId183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0419656" y="4726031"/>
                  <a:ext cx="327504" cy="4425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15" name="Google Shape;815;p9"/>
                <p:cNvSpPr/>
                <p:nvPr/>
              </p:nvSpPr>
              <p:spPr>
                <a:xfrm>
                  <a:off x="11080737" y="3823434"/>
                  <a:ext cx="733740" cy="2103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 Light" panose="020F0302020204030204" pitchFamily="34" charset="0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816" name="Google Shape;816;p9"/>
                <p:cNvPicPr preferRelativeResize="0"/>
                <p:nvPr/>
              </p:nvPicPr>
              <p:blipFill rotWithShape="1">
                <a:blip r:embed="rId184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122846" y="3319921"/>
                  <a:ext cx="649521" cy="242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17" name="Google Shape;817;p9"/>
              <p:cNvGrpSpPr/>
              <p:nvPr/>
            </p:nvGrpSpPr>
            <p:grpSpPr>
              <a:xfrm>
                <a:off x="9458588" y="6515959"/>
                <a:ext cx="1237155" cy="144000"/>
                <a:chOff x="9496370" y="6515959"/>
                <a:chExt cx="1237155" cy="144000"/>
              </a:xfrm>
            </p:grpSpPr>
            <p:sp>
              <p:nvSpPr>
                <p:cNvPr id="818" name="Google Shape;818;p9"/>
                <p:cNvSpPr/>
                <p:nvPr/>
              </p:nvSpPr>
              <p:spPr>
                <a:xfrm>
                  <a:off x="9496370" y="6515959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9"/>
                <p:cNvSpPr/>
                <p:nvPr/>
              </p:nvSpPr>
              <p:spPr>
                <a:xfrm>
                  <a:off x="9769659" y="6515959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9"/>
                <p:cNvSpPr/>
                <p:nvPr/>
              </p:nvSpPr>
              <p:spPr>
                <a:xfrm>
                  <a:off x="10042948" y="6515959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9"/>
                <p:cNvSpPr/>
                <p:nvPr/>
              </p:nvSpPr>
              <p:spPr>
                <a:xfrm>
                  <a:off x="10316237" y="6515959"/>
                  <a:ext cx="144000" cy="144000"/>
                </a:xfrm>
                <a:prstGeom prst="ellipse">
                  <a:avLst/>
                </a:prstGeom>
                <a:solidFill>
                  <a:srgbClr val="FFD430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9"/>
                <p:cNvSpPr/>
                <p:nvPr/>
              </p:nvSpPr>
              <p:spPr>
                <a:xfrm>
                  <a:off x="10589525" y="6515959"/>
                  <a:ext cx="144000" cy="14400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FFD43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 Light" panose="020F03020202040302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823" name="Google Shape;823;p9"/>
          <p:cNvPicPr preferRelativeResize="0"/>
          <p:nvPr/>
        </p:nvPicPr>
        <p:blipFill rotWithShape="1">
          <a:blip r:embed="rId185">
            <a:alphaModFix/>
          </a:blip>
          <a:srcRect/>
          <a:stretch/>
        </p:blipFill>
        <p:spPr>
          <a:xfrm>
            <a:off x="373076" y="2007859"/>
            <a:ext cx="9537698" cy="40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9"/>
          <p:cNvSpPr/>
          <p:nvPr/>
        </p:nvSpPr>
        <p:spPr>
          <a:xfrm>
            <a:off x="357078" y="292036"/>
            <a:ext cx="394278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4472C4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IMPROVING FOOD TOGETHER</a:t>
            </a:r>
            <a:endParaRPr sz="1600" b="1" i="0" u="none" strike="noStrike" cap="none" dirty="0">
              <a:solidFill>
                <a:srgbClr val="4472C4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9"/>
          <p:cNvSpPr txBox="1"/>
          <p:nvPr/>
        </p:nvSpPr>
        <p:spPr>
          <a:xfrm>
            <a:off x="361167" y="517743"/>
            <a:ext cx="65740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EIT Food </a:t>
            </a:r>
            <a:r>
              <a:rPr lang="sl-SI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ekosistem</a:t>
            </a:r>
            <a:endParaRPr sz="3200" b="1" i="0" u="none" strike="noStrike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26" name="Google Shape;826;p9"/>
          <p:cNvPicPr preferRelativeResize="0"/>
          <p:nvPr/>
        </p:nvPicPr>
        <p:blipFill rotWithShape="1">
          <a:blip r:embed="rId18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1775" y="3636697"/>
            <a:ext cx="797950" cy="36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9"/>
          <p:cNvPicPr preferRelativeResize="0"/>
          <p:nvPr/>
        </p:nvPicPr>
        <p:blipFill rotWithShape="1">
          <a:blip r:embed="rId18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9050" y="4567250"/>
            <a:ext cx="833893" cy="4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9"/>
          <p:cNvPicPr preferRelativeResize="0"/>
          <p:nvPr/>
        </p:nvPicPr>
        <p:blipFill rotWithShape="1">
          <a:blip r:embed="rId18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175" y="4842325"/>
            <a:ext cx="552075" cy="5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9"/>
          <p:cNvPicPr preferRelativeResize="0"/>
          <p:nvPr/>
        </p:nvPicPr>
        <p:blipFill rotWithShape="1">
          <a:blip r:embed="rId18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524" y="4567251"/>
            <a:ext cx="887550" cy="3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9"/>
          <p:cNvPicPr preferRelativeResize="0"/>
          <p:nvPr/>
        </p:nvPicPr>
        <p:blipFill rotWithShape="1">
          <a:blip r:embed="rId19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050" y="4052895"/>
            <a:ext cx="797950" cy="19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9"/>
          <p:cNvPicPr preferRelativeResize="0"/>
          <p:nvPr/>
        </p:nvPicPr>
        <p:blipFill rotWithShape="1">
          <a:blip r:embed="rId19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1075" y="5035268"/>
            <a:ext cx="833900" cy="25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9"/>
          <p:cNvPicPr preferRelativeResize="0"/>
          <p:nvPr/>
        </p:nvPicPr>
        <p:blipFill rotWithShape="1">
          <a:blip r:embed="rId19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3088" y="4608462"/>
            <a:ext cx="935326" cy="326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23B2-B403-4DED-A90C-2C622DE2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344805"/>
            <a:ext cx="10515600" cy="1325563"/>
          </a:xfrm>
        </p:spPr>
        <p:txBody>
          <a:bodyPr/>
          <a:lstStyle/>
          <a:p>
            <a:r>
              <a:rPr lang="sl-SI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Principi delovanja EIT </a:t>
            </a:r>
            <a:r>
              <a:rPr lang="sl-S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FOOD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F2CA70B2-C944-4C66-A00F-A38598D2F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48525"/>
            <a:ext cx="10515600" cy="243223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FA90B81-895B-40B2-BF4F-F953B2892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727817"/>
              </p:ext>
            </p:extLst>
          </p:nvPr>
        </p:nvGraphicFramePr>
        <p:xfrm>
          <a:off x="838200" y="4641426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32559899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5075448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370928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5690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Inovacije</a:t>
                      </a:r>
                      <a:endParaRPr lang="sl-SI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Izobraževanje</a:t>
                      </a:r>
                      <a:endParaRPr lang="sl-SI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Podjetništvo</a:t>
                      </a:r>
                      <a:endParaRPr lang="sl-SI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Družbeni dialog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00294"/>
                  </a:ext>
                </a:extLst>
              </a:tr>
            </a:tbl>
          </a:graphicData>
        </a:graphic>
      </p:graphicFrame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8E19A9B-4A93-40CE-A4FE-03975B6B38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602" y="6053371"/>
            <a:ext cx="1984315" cy="615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9C70CF-BBA5-4219-83D1-505C9653C5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914" y="6138372"/>
            <a:ext cx="1461643" cy="428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A1AE85-A5C4-4594-8C9D-2F01539FB4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2664" y="6049352"/>
            <a:ext cx="566643" cy="619444"/>
          </a:xfrm>
          <a:prstGeom prst="rect">
            <a:avLst/>
          </a:prstGeom>
        </p:spPr>
      </p:pic>
      <p:pic>
        <p:nvPicPr>
          <p:cNvPr id="10" name="Slika 6">
            <a:extLst>
              <a:ext uri="{FF2B5EF4-FFF2-40B4-BE49-F238E27FC236}">
                <a16:creationId xmlns:a16="http://schemas.microsoft.com/office/drawing/2014/main" id="{BF276CF5-281E-4381-98A0-919654D9EA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84" b="97973" l="5612" r="98469">
                        <a14:foregroundMark x1="88776" y1="28378" x2="88776" y2="28378"/>
                        <a14:foregroundMark x1="97449" y1="33784" x2="97449" y2="33784"/>
                        <a14:foregroundMark x1="6122" y1="97973" x2="6122" y2="97973"/>
                        <a14:foregroundMark x1="98469" y1="62838" x2="98469" y2="62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0" y="0"/>
            <a:ext cx="1866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68CE-A7F2-4DD6-A038-30FD281A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365125"/>
            <a:ext cx="9575800" cy="1325563"/>
          </a:xfrm>
        </p:spPr>
        <p:txBody>
          <a:bodyPr/>
          <a:lstStyle/>
          <a:p>
            <a:r>
              <a:rPr lang="sl-SI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Tematska področja </a:t>
            </a:r>
            <a:r>
              <a:rPr lang="sl-S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EIT FOOD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B1A53-0F38-4CDA-A95C-E01A957D0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17" y="1843212"/>
            <a:ext cx="11470640" cy="3964597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04CA389-5908-45C0-84A1-B805745E2F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602" y="6053371"/>
            <a:ext cx="1984315" cy="615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72124C-B608-4956-B4B7-CE8443C8DD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914" y="6138372"/>
            <a:ext cx="1461643" cy="428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ADDF23-7D85-4C8E-9995-71F4B7D11E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2664" y="6049352"/>
            <a:ext cx="566643" cy="619444"/>
          </a:xfrm>
          <a:prstGeom prst="rect">
            <a:avLst/>
          </a:prstGeom>
        </p:spPr>
      </p:pic>
      <p:pic>
        <p:nvPicPr>
          <p:cNvPr id="10" name="Slika 6">
            <a:extLst>
              <a:ext uri="{FF2B5EF4-FFF2-40B4-BE49-F238E27FC236}">
                <a16:creationId xmlns:a16="http://schemas.microsoft.com/office/drawing/2014/main" id="{867D3B35-864D-454D-A9C6-BFDDF430B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84" b="97973" l="5612" r="98469">
                        <a14:foregroundMark x1="88776" y1="28378" x2="88776" y2="28378"/>
                        <a14:foregroundMark x1="97449" y1="33784" x2="97449" y2="33784"/>
                        <a14:foregroundMark x1="6122" y1="97973" x2="6122" y2="97973"/>
                        <a14:foregroundMark x1="98469" y1="62838" x2="98469" y2="62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0" y="0"/>
            <a:ext cx="1866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EIT </a:t>
            </a:r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food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HUB je vstopna točka…</a:t>
            </a: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E873C096-856D-443E-8C30-89E7312445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32" y="1449659"/>
            <a:ext cx="7971327" cy="528855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8776010" y="2691315"/>
            <a:ext cx="30591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i="1" dirty="0">
                <a:latin typeface="Calibri Light" panose="020F0302020204030204" pitchFamily="34" charset="0"/>
              </a:rPr>
              <a:t>Nacionalno stičišče za inovacije in podjetništvo v agroživilstvu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3893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" descr="Obraz zawierający tekst&#10;&#10;Opis wygenerowany automatyczni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52" y="5931979"/>
            <a:ext cx="2161036" cy="6339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34;p4">
            <a:extLst>
              <a:ext uri="{FF2B5EF4-FFF2-40B4-BE49-F238E27FC236}">
                <a16:creationId xmlns:a16="http://schemas.microsoft.com/office/drawing/2014/main" id="{43C9578E-8D32-4325-8E6B-532673190A51}"/>
              </a:ext>
            </a:extLst>
          </p:cNvPr>
          <p:cNvSpPr txBox="1"/>
          <p:nvPr/>
        </p:nvSpPr>
        <p:spPr>
          <a:xfrm>
            <a:off x="216589" y="2662930"/>
            <a:ext cx="5391403" cy="232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l-PL" sz="5400" b="1" i="0" u="none" strike="noStrike" cap="none" dirty="0" smtClean="0">
                <a:solidFill>
                  <a:srgbClr val="2F5496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NEKAJ PRILOŽNOSTI </a:t>
            </a:r>
            <a:r>
              <a:rPr lang="pl-PL" sz="5400" b="1" dirty="0" smtClean="0">
                <a:solidFill>
                  <a:srgbClr val="2F5496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</a:t>
            </a:r>
            <a:r>
              <a:rPr lang="pl-PL" sz="5400" b="1" dirty="0">
                <a:solidFill>
                  <a:srgbClr val="2F5496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FOOD</a:t>
            </a:r>
            <a:endParaRPr lang="pl-PL" sz="5400" b="1" i="0" u="none" strike="noStrike" cap="none" dirty="0">
              <a:solidFill>
                <a:srgbClr val="2F5496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31;p4">
            <a:extLst>
              <a:ext uri="{FF2B5EF4-FFF2-40B4-BE49-F238E27FC236}">
                <a16:creationId xmlns:a16="http://schemas.microsoft.com/office/drawing/2014/main" id="{00025BE4-E246-4F1B-8070-99DBE5D33E61}"/>
              </a:ext>
            </a:extLst>
          </p:cNvPr>
          <p:cNvSpPr/>
          <p:nvPr/>
        </p:nvSpPr>
        <p:spPr>
          <a:xfrm>
            <a:off x="357078" y="292036"/>
            <a:ext cx="394278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1600" b="1" i="0" u="none" strike="noStrike" cap="none">
                <a:solidFill>
                  <a:srgbClr val="4472C4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REGIONAL INNOVATION SCHEME </a:t>
            </a:r>
            <a:endParaRPr sz="1600" b="1" i="0" u="none" strike="noStrike" cap="none">
              <a:solidFill>
                <a:srgbClr val="4472C4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33;p4">
            <a:extLst>
              <a:ext uri="{FF2B5EF4-FFF2-40B4-BE49-F238E27FC236}">
                <a16:creationId xmlns:a16="http://schemas.microsoft.com/office/drawing/2014/main" id="{ED88C693-D7D2-46E7-B828-2AB2FB938FB9}"/>
              </a:ext>
            </a:extLst>
          </p:cNvPr>
          <p:cNvSpPr txBox="1"/>
          <p:nvPr/>
        </p:nvSpPr>
        <p:spPr>
          <a:xfrm>
            <a:off x="361167" y="517743"/>
            <a:ext cx="982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1">
                <a:solidFill>
                  <a:srgbClr val="6AB64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RIS PORTFOLIO 2021</a:t>
            </a:r>
            <a:endParaRPr sz="3200" b="1" i="0" u="none" strike="noStrike" cap="none">
              <a:solidFill>
                <a:srgbClr val="6AB645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" name="Google Shape;236;p4">
            <a:extLst>
              <a:ext uri="{FF2B5EF4-FFF2-40B4-BE49-F238E27FC236}">
                <a16:creationId xmlns:a16="http://schemas.microsoft.com/office/drawing/2014/main" id="{1E838F97-5996-4F6F-B2AE-8E0A9AA12E84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1973" y="-345007"/>
            <a:ext cx="2029625" cy="17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6">
            <a:extLst>
              <a:ext uri="{FF2B5EF4-FFF2-40B4-BE49-F238E27FC236}">
                <a16:creationId xmlns:a16="http://schemas.microsoft.com/office/drawing/2014/main" id="{4227AF72-3067-44F8-933A-69E5EE37C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4" b="97973" l="5612" r="98469">
                        <a14:foregroundMark x1="88776" y1="28378" x2="88776" y2="28378"/>
                        <a14:foregroundMark x1="97449" y1="33784" x2="97449" y2="33784"/>
                        <a14:foregroundMark x1="6122" y1="97973" x2="6122" y2="97973"/>
                        <a14:foregroundMark x1="98469" y1="62838" x2="98469" y2="62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487535" y="228600"/>
            <a:ext cx="1866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" descr="Obraz zawierający tekst&#10;&#10;Opis wygenerowany automatyczni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52" y="5931979"/>
            <a:ext cx="2161036" cy="6339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31;p4">
            <a:extLst>
              <a:ext uri="{FF2B5EF4-FFF2-40B4-BE49-F238E27FC236}">
                <a16:creationId xmlns:a16="http://schemas.microsoft.com/office/drawing/2014/main" id="{00025BE4-E246-4F1B-8070-99DBE5D33E61}"/>
              </a:ext>
            </a:extLst>
          </p:cNvPr>
          <p:cNvSpPr/>
          <p:nvPr/>
        </p:nvSpPr>
        <p:spPr>
          <a:xfrm>
            <a:off x="357078" y="292036"/>
            <a:ext cx="394278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1600" b="1" i="0" u="none" strike="noStrike" cap="none">
                <a:solidFill>
                  <a:srgbClr val="4472C4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REGIONAL INNOVATION SCHEME </a:t>
            </a:r>
            <a:endParaRPr sz="1600" b="1" i="0" u="none" strike="noStrike" cap="none">
              <a:solidFill>
                <a:srgbClr val="4472C4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33;p4">
            <a:extLst>
              <a:ext uri="{FF2B5EF4-FFF2-40B4-BE49-F238E27FC236}">
                <a16:creationId xmlns:a16="http://schemas.microsoft.com/office/drawing/2014/main" id="{ED88C693-D7D2-46E7-B828-2AB2FB938FB9}"/>
              </a:ext>
            </a:extLst>
          </p:cNvPr>
          <p:cNvSpPr txBox="1"/>
          <p:nvPr/>
        </p:nvSpPr>
        <p:spPr>
          <a:xfrm>
            <a:off x="361167" y="517743"/>
            <a:ext cx="982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1">
                <a:solidFill>
                  <a:srgbClr val="6AB64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RIS PORTFOLIO 2021</a:t>
            </a:r>
            <a:endParaRPr sz="3200" b="1" i="0" u="none" strike="noStrike" cap="none">
              <a:solidFill>
                <a:srgbClr val="6AB645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" name="Google Shape;236;p4">
            <a:extLst>
              <a:ext uri="{FF2B5EF4-FFF2-40B4-BE49-F238E27FC236}">
                <a16:creationId xmlns:a16="http://schemas.microsoft.com/office/drawing/2014/main" id="{1E838F97-5996-4F6F-B2AE-8E0A9AA12E84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1973" y="-345007"/>
            <a:ext cx="2029625" cy="17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6">
            <a:extLst>
              <a:ext uri="{FF2B5EF4-FFF2-40B4-BE49-F238E27FC236}">
                <a16:creationId xmlns:a16="http://schemas.microsoft.com/office/drawing/2014/main" id="{4227AF72-3067-44F8-933A-69E5EE37C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4" b="97973" l="5612" r="98469">
                        <a14:foregroundMark x1="88776" y1="28378" x2="88776" y2="28378"/>
                        <a14:foregroundMark x1="97449" y1="33784" x2="97449" y2="33784"/>
                        <a14:foregroundMark x1="6122" y1="97973" x2="6122" y2="97973"/>
                        <a14:foregroundMark x1="98469" y1="62838" x2="98469" y2="62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487535" y="228600"/>
            <a:ext cx="1866900" cy="140970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357078" y="1620486"/>
            <a:ext cx="52817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latin typeface="Arial Narrow" panose="020B0606020202030204" pitchFamily="34" charset="0"/>
              </a:rPr>
              <a:t>EIT </a:t>
            </a:r>
            <a:r>
              <a:rPr lang="sl-SI" sz="1600" b="1" dirty="0" err="1">
                <a:latin typeface="Arial Narrow" panose="020B0606020202030204" pitchFamily="34" charset="0"/>
              </a:rPr>
              <a:t>Jumpstarter</a:t>
            </a:r>
            <a:endParaRPr lang="sl-SI" sz="1600" b="1" dirty="0">
              <a:latin typeface="Arial Narrow" panose="020B0606020202030204" pitchFamily="34" charset="0"/>
            </a:endParaRPr>
          </a:p>
          <a:p>
            <a:pPr marL="114300" indent="0">
              <a:buNone/>
            </a:pPr>
            <a:r>
              <a:rPr lang="sl-SI" sz="1600" dirty="0">
                <a:latin typeface="Arial Narrow" panose="020B0606020202030204" pitchFamily="34" charset="0"/>
              </a:rPr>
              <a:t>pospeševalni program namenjen podpori idej študentov, raziskovalcev, inovatorjev, strokovnjakov in start-upov v zgodnji fazi.) </a:t>
            </a:r>
          </a:p>
          <a:p>
            <a:r>
              <a:rPr lang="sl-SI" sz="1600" b="1" dirty="0">
                <a:latin typeface="Arial Narrow" panose="020B0606020202030204" pitchFamily="34" charset="0"/>
              </a:rPr>
              <a:t>Test </a:t>
            </a:r>
            <a:r>
              <a:rPr lang="sl-SI" sz="1600" b="1" dirty="0" err="1">
                <a:latin typeface="Arial Narrow" panose="020B0606020202030204" pitchFamily="34" charset="0"/>
              </a:rPr>
              <a:t>Farms</a:t>
            </a:r>
            <a:endParaRPr lang="sl-SI" sz="1600" b="1" dirty="0">
              <a:latin typeface="Arial Narrow" panose="020B0606020202030204" pitchFamily="34" charset="0"/>
            </a:endParaRPr>
          </a:p>
          <a:p>
            <a:pPr marL="114300" indent="0">
              <a:buNone/>
            </a:pPr>
            <a:r>
              <a:rPr lang="sl-SI" sz="1600" dirty="0">
                <a:latin typeface="Arial Narrow" panose="020B0606020202030204" pitchFamily="34" charset="0"/>
              </a:rPr>
              <a:t>povezovanje zagonskih </a:t>
            </a:r>
            <a:r>
              <a:rPr lang="sl-SI" sz="1600" dirty="0" smtClean="0">
                <a:latin typeface="Arial Narrow" panose="020B0606020202030204" pitchFamily="34" charset="0"/>
              </a:rPr>
              <a:t>podjetij </a:t>
            </a:r>
            <a:r>
              <a:rPr lang="sl-SI" sz="1600" dirty="0">
                <a:latin typeface="Arial Narrow" panose="020B0606020202030204" pitchFamily="34" charset="0"/>
              </a:rPr>
              <a:t>s kmetijami</a:t>
            </a:r>
          </a:p>
          <a:p>
            <a:r>
              <a:rPr lang="sl-SI" sz="1600" b="1" dirty="0">
                <a:latin typeface="Arial Narrow" panose="020B0606020202030204" pitchFamily="34" charset="0"/>
              </a:rPr>
              <a:t>EIT </a:t>
            </a:r>
            <a:r>
              <a:rPr lang="sl-SI" sz="1600" b="1" dirty="0" err="1">
                <a:latin typeface="Arial Narrow" panose="020B0606020202030204" pitchFamily="34" charset="0"/>
              </a:rPr>
              <a:t>Food</a:t>
            </a:r>
            <a:r>
              <a:rPr lang="sl-SI" sz="1600" b="1" dirty="0">
                <a:latin typeface="Arial Narrow" panose="020B0606020202030204" pitchFamily="34" charset="0"/>
              </a:rPr>
              <a:t> </a:t>
            </a:r>
            <a:r>
              <a:rPr lang="sl-SI" sz="1600" b="1" dirty="0" err="1">
                <a:latin typeface="Arial Narrow" panose="020B0606020202030204" pitchFamily="34" charset="0"/>
              </a:rPr>
              <a:t>Seedbed</a:t>
            </a:r>
            <a:endParaRPr lang="sl-SI" sz="1600" b="1" dirty="0">
              <a:latin typeface="Arial Narrow" panose="020B0606020202030204" pitchFamily="34" charset="0"/>
            </a:endParaRPr>
          </a:p>
          <a:p>
            <a:pPr marL="114300" indent="0">
              <a:buNone/>
            </a:pPr>
            <a:r>
              <a:rPr lang="sl-SI" sz="1600" dirty="0">
                <a:latin typeface="Arial Narrow" panose="020B0606020202030204" pitchFamily="34" charset="0"/>
              </a:rPr>
              <a:t>program usposabljanja za pomoč pri razvoju poslovne ideje in poslovnega modela</a:t>
            </a:r>
          </a:p>
          <a:p>
            <a:r>
              <a:rPr lang="sl-SI" sz="1600" b="1" dirty="0" err="1">
                <a:latin typeface="Arial Narrow" panose="020B0606020202030204" pitchFamily="34" charset="0"/>
              </a:rPr>
              <a:t>Challenge</a:t>
            </a:r>
            <a:r>
              <a:rPr lang="sl-SI" sz="1600" b="1" dirty="0">
                <a:latin typeface="Arial Narrow" panose="020B0606020202030204" pitchFamily="34" charset="0"/>
              </a:rPr>
              <a:t> </a:t>
            </a:r>
            <a:r>
              <a:rPr lang="sl-SI" sz="1600" b="1" dirty="0" err="1">
                <a:latin typeface="Arial Narrow" panose="020B0606020202030204" pitchFamily="34" charset="0"/>
              </a:rPr>
              <a:t>labs</a:t>
            </a:r>
            <a:endParaRPr lang="sl-SI" sz="1600" b="1" dirty="0">
              <a:latin typeface="Arial Narrow" panose="020B0606020202030204" pitchFamily="34" charset="0"/>
            </a:endParaRPr>
          </a:p>
          <a:p>
            <a:pPr marL="114300" indent="0">
              <a:buNone/>
            </a:pPr>
            <a:r>
              <a:rPr lang="sl-SI" sz="1600" dirty="0">
                <a:latin typeface="Arial Narrow" panose="020B0606020202030204" pitchFamily="34" charset="0"/>
              </a:rPr>
              <a:t>kreativno in </a:t>
            </a:r>
            <a:r>
              <a:rPr lang="sl-SI" sz="1600" dirty="0" smtClean="0">
                <a:latin typeface="Arial Narrow" panose="020B0606020202030204" pitchFamily="34" charset="0"/>
              </a:rPr>
              <a:t>multidisciplinarno </a:t>
            </a:r>
            <a:r>
              <a:rPr lang="sl-SI" sz="1600" dirty="0">
                <a:latin typeface="Arial Narrow" panose="020B0606020202030204" pitchFamily="34" charset="0"/>
              </a:rPr>
              <a:t>reševanje »relevantnih« problemov agroživilskih verig.</a:t>
            </a:r>
          </a:p>
          <a:p>
            <a:r>
              <a:rPr lang="sl-SI" sz="1600" b="1" dirty="0">
                <a:latin typeface="Arial Narrow" panose="020B0606020202030204" pitchFamily="34" charset="0"/>
              </a:rPr>
              <a:t>EIT </a:t>
            </a:r>
            <a:r>
              <a:rPr lang="sl-SI" sz="1600" b="1" dirty="0" err="1">
                <a:latin typeface="Arial Narrow" panose="020B0606020202030204" pitchFamily="34" charset="0"/>
              </a:rPr>
              <a:t>Food</a:t>
            </a:r>
            <a:r>
              <a:rPr lang="sl-SI" sz="1600" b="1" dirty="0">
                <a:latin typeface="Arial Narrow" panose="020B0606020202030204" pitchFamily="34" charset="0"/>
              </a:rPr>
              <a:t> </a:t>
            </a:r>
            <a:r>
              <a:rPr lang="sl-SI" sz="1600" b="1" dirty="0" err="1">
                <a:latin typeface="Arial Narrow" panose="020B0606020202030204" pitchFamily="34" charset="0"/>
              </a:rPr>
              <a:t>Accelerator</a:t>
            </a:r>
            <a:r>
              <a:rPr lang="sl-SI" sz="1600" b="1" dirty="0">
                <a:latin typeface="Arial Narrow" panose="020B0606020202030204" pitchFamily="34" charset="0"/>
              </a:rPr>
              <a:t> </a:t>
            </a:r>
            <a:r>
              <a:rPr lang="sl-SI" sz="1600" b="1" dirty="0" err="1">
                <a:latin typeface="Arial Narrow" panose="020B0606020202030204" pitchFamily="34" charset="0"/>
              </a:rPr>
              <a:t>Network</a:t>
            </a:r>
            <a:endParaRPr lang="sl-SI" sz="1600" b="1" dirty="0">
              <a:latin typeface="Arial Narrow" panose="020B0606020202030204" pitchFamily="34" charset="0"/>
            </a:endParaRPr>
          </a:p>
          <a:p>
            <a:pPr marL="114300" indent="0">
              <a:buNone/>
            </a:pPr>
            <a:r>
              <a:rPr lang="sl-SI" sz="1600" dirty="0">
                <a:latin typeface="Arial Narrow" panose="020B0606020202030204" pitchFamily="34" charset="0"/>
              </a:rPr>
              <a:t>dostop do programov v pospeševalniku EIT </a:t>
            </a:r>
            <a:r>
              <a:rPr lang="sl-SI" sz="1600" dirty="0" err="1">
                <a:latin typeface="Arial Narrow" panose="020B0606020202030204" pitchFamily="34" charset="0"/>
              </a:rPr>
              <a:t>Food</a:t>
            </a:r>
            <a:endParaRPr lang="sl-SI" sz="1600" dirty="0">
              <a:latin typeface="Arial Narrow" panose="020B0606020202030204" pitchFamily="34" charset="0"/>
            </a:endParaRPr>
          </a:p>
          <a:p>
            <a:r>
              <a:rPr lang="sl-SI" sz="1600" b="1" dirty="0" err="1">
                <a:latin typeface="Arial Narrow" panose="020B0606020202030204" pitchFamily="34" charset="0"/>
              </a:rPr>
              <a:t>Rising</a:t>
            </a:r>
            <a:r>
              <a:rPr lang="sl-SI" sz="1600" b="1" dirty="0">
                <a:latin typeface="Arial Narrow" panose="020B0606020202030204" pitchFamily="34" charset="0"/>
              </a:rPr>
              <a:t> </a:t>
            </a:r>
            <a:r>
              <a:rPr lang="sl-SI" sz="1600" b="1" dirty="0" err="1">
                <a:latin typeface="Arial Narrow" panose="020B0606020202030204" pitchFamily="34" charset="0"/>
              </a:rPr>
              <a:t>FoodStars</a:t>
            </a:r>
            <a:endParaRPr lang="sl-SI" sz="1600" b="1" dirty="0">
              <a:latin typeface="Arial Narrow" panose="020B0606020202030204" pitchFamily="34" charset="0"/>
            </a:endParaRPr>
          </a:p>
          <a:p>
            <a:pPr marL="114300" indent="0">
              <a:buNone/>
            </a:pPr>
            <a:r>
              <a:rPr lang="sl-SI" sz="1600" dirty="0">
                <a:latin typeface="Arial Narrow" panose="020B0606020202030204" pitchFamily="34" charset="0"/>
              </a:rPr>
              <a:t>program za hitrejšo rast podjetji v scale-up </a:t>
            </a:r>
            <a:r>
              <a:rPr lang="sl-SI" sz="1600" dirty="0" smtClean="0">
                <a:latin typeface="Arial Narrow" panose="020B0606020202030204" pitchFamily="34" charset="0"/>
              </a:rPr>
              <a:t>fazi</a:t>
            </a:r>
            <a:endParaRPr lang="sl-SI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Google Shape;1068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5525" y="6211784"/>
            <a:ext cx="2743195" cy="4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5716" y="6576"/>
            <a:ext cx="12244388" cy="686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2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56825" y="4175"/>
            <a:ext cx="8748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194" y="-3571"/>
            <a:ext cx="12244388" cy="6865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22"/>
          <p:cNvSpPr/>
          <p:nvPr/>
        </p:nvSpPr>
        <p:spPr>
          <a:xfrm>
            <a:off x="357078" y="292036"/>
            <a:ext cx="8326895" cy="31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REGIONAL INNOVATION SCHEME (RIS)</a:t>
            </a:r>
            <a:endParaRPr sz="1600" b="1" i="0" u="none" strike="noStrike" cap="none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73" name="Google Shape;1073;p2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194" y="2568"/>
            <a:ext cx="12077700" cy="68615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22"/>
          <p:cNvSpPr txBox="1"/>
          <p:nvPr/>
        </p:nvSpPr>
        <p:spPr>
          <a:xfrm>
            <a:off x="361167" y="517743"/>
            <a:ext cx="96896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1" i="0" u="none" strike="noStrike" cap="none" dirty="0" smtClean="0">
                <a:solidFill>
                  <a:srgbClr val="6AB64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IZOBRAŽEVANJE</a:t>
            </a:r>
            <a:endParaRPr sz="3200" b="1" i="0" u="none" strike="noStrike" cap="none" dirty="0">
              <a:solidFill>
                <a:srgbClr val="6AB645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75" name="Google Shape;1075;p22"/>
          <p:cNvSpPr/>
          <p:nvPr/>
        </p:nvSpPr>
        <p:spPr>
          <a:xfrm rot="-5400000">
            <a:off x="2134337" y="2076769"/>
            <a:ext cx="2879189" cy="6276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8" name="Google Shape;1078;p2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035" y="1037991"/>
            <a:ext cx="1622067" cy="1392395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22"/>
          <p:cNvSpPr/>
          <p:nvPr/>
        </p:nvSpPr>
        <p:spPr>
          <a:xfrm>
            <a:off x="1151548" y="1226496"/>
            <a:ext cx="48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sng" strike="noStrike" cap="none" dirty="0">
              <a:solidFill>
                <a:srgbClr val="70B237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81" name="Google Shape;1081;p22"/>
          <p:cNvSpPr/>
          <p:nvPr/>
        </p:nvSpPr>
        <p:spPr>
          <a:xfrm>
            <a:off x="357078" y="292036"/>
            <a:ext cx="8326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REGIONAL INNOVATION SCHEME (RIS)</a:t>
            </a:r>
            <a:endParaRPr sz="1600" b="1" i="0" u="none" strike="noStrike" cap="none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82" name="Google Shape;1082;p22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761" y="471052"/>
            <a:ext cx="1523481" cy="4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22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775" y="409175"/>
            <a:ext cx="1811476" cy="57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029;p20">
            <a:extLst>
              <a:ext uri="{FF2B5EF4-FFF2-40B4-BE49-F238E27FC236}">
                <a16:creationId xmlns:a16="http://schemas.microsoft.com/office/drawing/2014/main" id="{F4CD74D6-2EA5-4774-B8CF-C9DEFAC687D3}"/>
              </a:ext>
            </a:extLst>
          </p:cNvPr>
          <p:cNvGrpSpPr/>
          <p:nvPr/>
        </p:nvGrpSpPr>
        <p:grpSpPr>
          <a:xfrm rot="5400000">
            <a:off x="1638800" y="2925803"/>
            <a:ext cx="536303" cy="2520895"/>
            <a:chOff x="985331" y="2195431"/>
            <a:chExt cx="580038" cy="2726471"/>
          </a:xfrm>
        </p:grpSpPr>
        <p:sp>
          <p:nvSpPr>
            <p:cNvPr id="19" name="Google Shape;1030;p20">
              <a:extLst>
                <a:ext uri="{FF2B5EF4-FFF2-40B4-BE49-F238E27FC236}">
                  <a16:creationId xmlns:a16="http://schemas.microsoft.com/office/drawing/2014/main" id="{F3B4C809-627C-41FA-8499-76D9821C28D0}"/>
                </a:ext>
              </a:extLst>
            </p:cNvPr>
            <p:cNvSpPr/>
            <p:nvPr/>
          </p:nvSpPr>
          <p:spPr>
            <a:xfrm>
              <a:off x="985331" y="2400534"/>
              <a:ext cx="580038" cy="2290527"/>
            </a:xfrm>
            <a:prstGeom prst="round2DiagRect">
              <a:avLst>
                <a:gd name="adj1" fmla="val 16667"/>
                <a:gd name="adj2" fmla="val 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31;p20">
              <a:extLst>
                <a:ext uri="{FF2B5EF4-FFF2-40B4-BE49-F238E27FC236}">
                  <a16:creationId xmlns:a16="http://schemas.microsoft.com/office/drawing/2014/main" id="{61AE8F75-1342-4CCB-9C14-81CE46A064A3}"/>
                </a:ext>
              </a:extLst>
            </p:cNvPr>
            <p:cNvSpPr txBox="1"/>
            <p:nvPr/>
          </p:nvSpPr>
          <p:spPr>
            <a:xfrm rot="16200000">
              <a:off x="-76605" y="3358958"/>
              <a:ext cx="2726471" cy="399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pl-PL" sz="1200" b="1" err="1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Health</a:t>
              </a:r>
              <a:r>
                <a:rPr lang="pl-PL" sz="1200" b="1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 &amp; Nutrition</a:t>
              </a:r>
              <a:r>
                <a:rPr lang="pl-PL" sz="1200" b="1" i="0" u="none" strike="noStrike" cap="none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 </a:t>
              </a:r>
              <a:endParaRPr sz="12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8" name="Google Shape;1029;p20">
            <a:extLst>
              <a:ext uri="{FF2B5EF4-FFF2-40B4-BE49-F238E27FC236}">
                <a16:creationId xmlns:a16="http://schemas.microsoft.com/office/drawing/2014/main" id="{1F0A25B5-0F7C-494E-A77E-43DB29CE4636}"/>
              </a:ext>
            </a:extLst>
          </p:cNvPr>
          <p:cNvGrpSpPr/>
          <p:nvPr/>
        </p:nvGrpSpPr>
        <p:grpSpPr>
          <a:xfrm rot="5400000">
            <a:off x="2033434" y="3585547"/>
            <a:ext cx="536303" cy="2520895"/>
            <a:chOff x="985331" y="2195431"/>
            <a:chExt cx="580038" cy="2726471"/>
          </a:xfrm>
        </p:grpSpPr>
        <p:sp>
          <p:nvSpPr>
            <p:cNvPr id="29" name="Google Shape;1030;p20">
              <a:extLst>
                <a:ext uri="{FF2B5EF4-FFF2-40B4-BE49-F238E27FC236}">
                  <a16:creationId xmlns:a16="http://schemas.microsoft.com/office/drawing/2014/main" id="{C9CE2F01-1640-45D2-B29F-9592DC4E8916}"/>
                </a:ext>
              </a:extLst>
            </p:cNvPr>
            <p:cNvSpPr/>
            <p:nvPr/>
          </p:nvSpPr>
          <p:spPr>
            <a:xfrm>
              <a:off x="985331" y="2400534"/>
              <a:ext cx="580038" cy="2290527"/>
            </a:xfrm>
            <a:prstGeom prst="round2DiagRect">
              <a:avLst>
                <a:gd name="adj1" fmla="val 16667"/>
                <a:gd name="adj2" fmla="val 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31;p20">
              <a:extLst>
                <a:ext uri="{FF2B5EF4-FFF2-40B4-BE49-F238E27FC236}">
                  <a16:creationId xmlns:a16="http://schemas.microsoft.com/office/drawing/2014/main" id="{1DB7C201-C720-4822-84B3-ABA3433183C2}"/>
                </a:ext>
              </a:extLst>
            </p:cNvPr>
            <p:cNvSpPr txBox="1"/>
            <p:nvPr/>
          </p:nvSpPr>
          <p:spPr>
            <a:xfrm rot="16200000">
              <a:off x="-76605" y="3358958"/>
              <a:ext cx="2726471" cy="399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pl-PL" sz="1200" b="1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Food </a:t>
              </a:r>
              <a:r>
                <a:rPr lang="pl-PL" sz="1200" b="1" err="1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Production</a:t>
              </a:r>
              <a:r>
                <a:rPr lang="pl-PL" sz="1200" b="1" i="0" u="none" strike="noStrike" cap="none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 </a:t>
              </a:r>
              <a:endParaRPr sz="12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1" name="Google Shape;1029;p20">
            <a:extLst>
              <a:ext uri="{FF2B5EF4-FFF2-40B4-BE49-F238E27FC236}">
                <a16:creationId xmlns:a16="http://schemas.microsoft.com/office/drawing/2014/main" id="{426221B1-3156-4C06-8680-2C482DB1BEF2}"/>
              </a:ext>
            </a:extLst>
          </p:cNvPr>
          <p:cNvGrpSpPr/>
          <p:nvPr/>
        </p:nvGrpSpPr>
        <p:grpSpPr>
          <a:xfrm rot="5400000">
            <a:off x="1611118" y="4238975"/>
            <a:ext cx="536303" cy="2520895"/>
            <a:chOff x="985331" y="2195431"/>
            <a:chExt cx="580038" cy="2726471"/>
          </a:xfrm>
        </p:grpSpPr>
        <p:sp>
          <p:nvSpPr>
            <p:cNvPr id="32" name="Google Shape;1030;p20">
              <a:extLst>
                <a:ext uri="{FF2B5EF4-FFF2-40B4-BE49-F238E27FC236}">
                  <a16:creationId xmlns:a16="http://schemas.microsoft.com/office/drawing/2014/main" id="{133E6BAA-998A-4128-8644-251EDEFDA4EA}"/>
                </a:ext>
              </a:extLst>
            </p:cNvPr>
            <p:cNvSpPr/>
            <p:nvPr/>
          </p:nvSpPr>
          <p:spPr>
            <a:xfrm>
              <a:off x="985331" y="2400534"/>
              <a:ext cx="580038" cy="2290527"/>
            </a:xfrm>
            <a:prstGeom prst="round2DiagRect">
              <a:avLst>
                <a:gd name="adj1" fmla="val 16667"/>
                <a:gd name="adj2" fmla="val 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31;p20">
              <a:extLst>
                <a:ext uri="{FF2B5EF4-FFF2-40B4-BE49-F238E27FC236}">
                  <a16:creationId xmlns:a16="http://schemas.microsoft.com/office/drawing/2014/main" id="{1F394AA0-D4EF-4674-BA68-E6A9F9BCFCDB}"/>
                </a:ext>
              </a:extLst>
            </p:cNvPr>
            <p:cNvSpPr txBox="1"/>
            <p:nvPr/>
          </p:nvSpPr>
          <p:spPr>
            <a:xfrm rot="16200000">
              <a:off x="-76605" y="3358958"/>
              <a:ext cx="2726471" cy="399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pl-PL" sz="1200" b="1" err="1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Digitalisation</a:t>
              </a:r>
              <a:r>
                <a:rPr lang="pl-PL" sz="1200" b="1" i="0" u="none" strike="noStrike" cap="none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 </a:t>
              </a:r>
              <a:endParaRPr sz="12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4" name="Google Shape;1029;p20">
            <a:extLst>
              <a:ext uri="{FF2B5EF4-FFF2-40B4-BE49-F238E27FC236}">
                <a16:creationId xmlns:a16="http://schemas.microsoft.com/office/drawing/2014/main" id="{29E7E1F8-3907-47D6-AB6A-58852FC14FBF}"/>
              </a:ext>
            </a:extLst>
          </p:cNvPr>
          <p:cNvGrpSpPr/>
          <p:nvPr/>
        </p:nvGrpSpPr>
        <p:grpSpPr>
          <a:xfrm rot="5400000">
            <a:off x="2045332" y="4933520"/>
            <a:ext cx="536303" cy="2520895"/>
            <a:chOff x="985331" y="2195431"/>
            <a:chExt cx="580038" cy="2726471"/>
          </a:xfrm>
        </p:grpSpPr>
        <p:sp>
          <p:nvSpPr>
            <p:cNvPr id="35" name="Google Shape;1030;p20">
              <a:extLst>
                <a:ext uri="{FF2B5EF4-FFF2-40B4-BE49-F238E27FC236}">
                  <a16:creationId xmlns:a16="http://schemas.microsoft.com/office/drawing/2014/main" id="{633FCD7B-C6BB-4A28-8621-337AC3BD9755}"/>
                </a:ext>
              </a:extLst>
            </p:cNvPr>
            <p:cNvSpPr/>
            <p:nvPr/>
          </p:nvSpPr>
          <p:spPr>
            <a:xfrm>
              <a:off x="985331" y="2400534"/>
              <a:ext cx="580038" cy="2290527"/>
            </a:xfrm>
            <a:prstGeom prst="round2DiagRect">
              <a:avLst>
                <a:gd name="adj1" fmla="val 16667"/>
                <a:gd name="adj2" fmla="val 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31;p20">
              <a:extLst>
                <a:ext uri="{FF2B5EF4-FFF2-40B4-BE49-F238E27FC236}">
                  <a16:creationId xmlns:a16="http://schemas.microsoft.com/office/drawing/2014/main" id="{B9AE2AAA-8AFB-4547-AC86-AC64F6E349DA}"/>
                </a:ext>
              </a:extLst>
            </p:cNvPr>
            <p:cNvSpPr txBox="1"/>
            <p:nvPr/>
          </p:nvSpPr>
          <p:spPr>
            <a:xfrm rot="16200000">
              <a:off x="-76605" y="3358958"/>
              <a:ext cx="2726471" cy="399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pl-PL" sz="1200" b="1" i="0" u="none" strike="noStrike" cap="none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New Product Development  </a:t>
              </a:r>
              <a:endParaRPr sz="12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7" name="Google Shape;1029;p20">
            <a:extLst>
              <a:ext uri="{FF2B5EF4-FFF2-40B4-BE49-F238E27FC236}">
                <a16:creationId xmlns:a16="http://schemas.microsoft.com/office/drawing/2014/main" id="{FE37FB89-F7A7-41DB-BA26-B9B9A12E4F43}"/>
              </a:ext>
            </a:extLst>
          </p:cNvPr>
          <p:cNvGrpSpPr/>
          <p:nvPr/>
        </p:nvGrpSpPr>
        <p:grpSpPr>
          <a:xfrm rot="5400000">
            <a:off x="4731784" y="2936233"/>
            <a:ext cx="536303" cy="2520895"/>
            <a:chOff x="985331" y="2195431"/>
            <a:chExt cx="580038" cy="2726471"/>
          </a:xfrm>
        </p:grpSpPr>
        <p:sp>
          <p:nvSpPr>
            <p:cNvPr id="38" name="Google Shape;1030;p20">
              <a:extLst>
                <a:ext uri="{FF2B5EF4-FFF2-40B4-BE49-F238E27FC236}">
                  <a16:creationId xmlns:a16="http://schemas.microsoft.com/office/drawing/2014/main" id="{7D9EA803-4179-4E8C-9586-F5FF9861EDBD}"/>
                </a:ext>
              </a:extLst>
            </p:cNvPr>
            <p:cNvSpPr/>
            <p:nvPr/>
          </p:nvSpPr>
          <p:spPr>
            <a:xfrm>
              <a:off x="985331" y="2400534"/>
              <a:ext cx="580038" cy="2290527"/>
            </a:xfrm>
            <a:prstGeom prst="round2DiagRect">
              <a:avLst>
                <a:gd name="adj1" fmla="val 16667"/>
                <a:gd name="adj2" fmla="val 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31;p20">
              <a:extLst>
                <a:ext uri="{FF2B5EF4-FFF2-40B4-BE49-F238E27FC236}">
                  <a16:creationId xmlns:a16="http://schemas.microsoft.com/office/drawing/2014/main" id="{46668184-0243-4FCE-828D-FE76AFB55BC4}"/>
                </a:ext>
              </a:extLst>
            </p:cNvPr>
            <p:cNvSpPr txBox="1"/>
            <p:nvPr/>
          </p:nvSpPr>
          <p:spPr>
            <a:xfrm rot="16200000">
              <a:off x="-76605" y="3358958"/>
              <a:ext cx="2726471" cy="399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pl-PL" sz="1200" b="1" i="0" u="none" strike="noStrike" cap="none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Food Technology </a:t>
              </a:r>
              <a:endParaRPr sz="12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0" name="Google Shape;1029;p20">
            <a:extLst>
              <a:ext uri="{FF2B5EF4-FFF2-40B4-BE49-F238E27FC236}">
                <a16:creationId xmlns:a16="http://schemas.microsoft.com/office/drawing/2014/main" id="{04DB6ABE-261B-4DFA-BD3B-372A6CAC5F2E}"/>
              </a:ext>
            </a:extLst>
          </p:cNvPr>
          <p:cNvGrpSpPr/>
          <p:nvPr/>
        </p:nvGrpSpPr>
        <p:grpSpPr>
          <a:xfrm rot="5400000">
            <a:off x="5129092" y="3586335"/>
            <a:ext cx="536303" cy="2520895"/>
            <a:chOff x="985331" y="2195431"/>
            <a:chExt cx="580038" cy="2726471"/>
          </a:xfrm>
        </p:grpSpPr>
        <p:sp>
          <p:nvSpPr>
            <p:cNvPr id="41" name="Google Shape;1030;p20">
              <a:extLst>
                <a:ext uri="{FF2B5EF4-FFF2-40B4-BE49-F238E27FC236}">
                  <a16:creationId xmlns:a16="http://schemas.microsoft.com/office/drawing/2014/main" id="{490D3279-CEFF-4B3E-B0AF-4A81107F5A30}"/>
                </a:ext>
              </a:extLst>
            </p:cNvPr>
            <p:cNvSpPr/>
            <p:nvPr/>
          </p:nvSpPr>
          <p:spPr>
            <a:xfrm>
              <a:off x="985331" y="2400534"/>
              <a:ext cx="580038" cy="2290527"/>
            </a:xfrm>
            <a:prstGeom prst="round2DiagRect">
              <a:avLst>
                <a:gd name="adj1" fmla="val 16667"/>
                <a:gd name="adj2" fmla="val 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31;p20">
              <a:extLst>
                <a:ext uri="{FF2B5EF4-FFF2-40B4-BE49-F238E27FC236}">
                  <a16:creationId xmlns:a16="http://schemas.microsoft.com/office/drawing/2014/main" id="{DAA706A3-1A79-4177-BDB4-07ADE46DE092}"/>
                </a:ext>
              </a:extLst>
            </p:cNvPr>
            <p:cNvSpPr txBox="1"/>
            <p:nvPr/>
          </p:nvSpPr>
          <p:spPr>
            <a:xfrm rot="16200000">
              <a:off x="-76605" y="3358958"/>
              <a:ext cx="2726471" cy="399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pl-PL" sz="1200" b="1" i="0" u="none" strike="noStrike" cap="none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Entrepreneurship </a:t>
              </a:r>
              <a:endParaRPr sz="12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5" name="Google Shape;1029;p20">
            <a:extLst>
              <a:ext uri="{FF2B5EF4-FFF2-40B4-BE49-F238E27FC236}">
                <a16:creationId xmlns:a16="http://schemas.microsoft.com/office/drawing/2014/main" id="{5223D2C9-FEDA-4F87-BBF0-8C95E0A09B87}"/>
              </a:ext>
            </a:extLst>
          </p:cNvPr>
          <p:cNvGrpSpPr/>
          <p:nvPr/>
        </p:nvGrpSpPr>
        <p:grpSpPr>
          <a:xfrm rot="5400000">
            <a:off x="4732687" y="4242621"/>
            <a:ext cx="536303" cy="2520895"/>
            <a:chOff x="985331" y="2195431"/>
            <a:chExt cx="580038" cy="2726471"/>
          </a:xfrm>
        </p:grpSpPr>
        <p:sp>
          <p:nvSpPr>
            <p:cNvPr id="46" name="Google Shape;1030;p20">
              <a:extLst>
                <a:ext uri="{FF2B5EF4-FFF2-40B4-BE49-F238E27FC236}">
                  <a16:creationId xmlns:a16="http://schemas.microsoft.com/office/drawing/2014/main" id="{EC226E1D-2A52-453C-9A6D-145F29123AEF}"/>
                </a:ext>
              </a:extLst>
            </p:cNvPr>
            <p:cNvSpPr/>
            <p:nvPr/>
          </p:nvSpPr>
          <p:spPr>
            <a:xfrm>
              <a:off x="985331" y="2400534"/>
              <a:ext cx="580038" cy="2290527"/>
            </a:xfrm>
            <a:prstGeom prst="round2DiagRect">
              <a:avLst>
                <a:gd name="adj1" fmla="val 16667"/>
                <a:gd name="adj2" fmla="val 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31;p20">
              <a:extLst>
                <a:ext uri="{FF2B5EF4-FFF2-40B4-BE49-F238E27FC236}">
                  <a16:creationId xmlns:a16="http://schemas.microsoft.com/office/drawing/2014/main" id="{CD2F7D9E-32BB-452A-A127-38479F2E0149}"/>
                </a:ext>
              </a:extLst>
            </p:cNvPr>
            <p:cNvSpPr txBox="1"/>
            <p:nvPr/>
          </p:nvSpPr>
          <p:spPr>
            <a:xfrm rot="16200000">
              <a:off x="-76605" y="3358958"/>
              <a:ext cx="2726471" cy="399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pl-PL" sz="1200" b="1" i="0" u="none" strike="noStrike" cap="none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Learning &amp; Development </a:t>
              </a:r>
              <a:endParaRPr sz="12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48" name="Google Shape;1029;p20">
            <a:extLst>
              <a:ext uri="{FF2B5EF4-FFF2-40B4-BE49-F238E27FC236}">
                <a16:creationId xmlns:a16="http://schemas.microsoft.com/office/drawing/2014/main" id="{9D492C4F-9EF1-43EC-AEAE-384B70D61B98}"/>
              </a:ext>
            </a:extLst>
          </p:cNvPr>
          <p:cNvGrpSpPr/>
          <p:nvPr/>
        </p:nvGrpSpPr>
        <p:grpSpPr>
          <a:xfrm rot="5400000">
            <a:off x="5122138" y="4946806"/>
            <a:ext cx="536303" cy="2520895"/>
            <a:chOff x="985331" y="2195431"/>
            <a:chExt cx="580038" cy="2726471"/>
          </a:xfrm>
        </p:grpSpPr>
        <p:sp>
          <p:nvSpPr>
            <p:cNvPr id="49" name="Google Shape;1030;p20">
              <a:extLst>
                <a:ext uri="{FF2B5EF4-FFF2-40B4-BE49-F238E27FC236}">
                  <a16:creationId xmlns:a16="http://schemas.microsoft.com/office/drawing/2014/main" id="{0B520341-486C-40A9-B526-5F1BE01FFA9C}"/>
                </a:ext>
              </a:extLst>
            </p:cNvPr>
            <p:cNvSpPr/>
            <p:nvPr/>
          </p:nvSpPr>
          <p:spPr>
            <a:xfrm>
              <a:off x="985331" y="2400534"/>
              <a:ext cx="580038" cy="2290527"/>
            </a:xfrm>
            <a:prstGeom prst="round2DiagRect">
              <a:avLst>
                <a:gd name="adj1" fmla="val 16667"/>
                <a:gd name="adj2" fmla="val 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Calibri Light" panose="020F0302020204030204" pitchFamily="34" charset="0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31;p20">
              <a:extLst>
                <a:ext uri="{FF2B5EF4-FFF2-40B4-BE49-F238E27FC236}">
                  <a16:creationId xmlns:a16="http://schemas.microsoft.com/office/drawing/2014/main" id="{45F6BCA0-CB27-442A-90C4-8CE58DEA510C}"/>
                </a:ext>
              </a:extLst>
            </p:cNvPr>
            <p:cNvSpPr txBox="1"/>
            <p:nvPr/>
          </p:nvSpPr>
          <p:spPr>
            <a:xfrm rot="16200000">
              <a:off x="-76605" y="3358958"/>
              <a:ext cx="2726471" cy="399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pl-PL" sz="1200" b="1" i="0" u="none" strike="noStrike" cap="none" err="1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Sustainability</a:t>
              </a:r>
              <a:r>
                <a:rPr lang="pl-PL" sz="1200" b="1" i="0" u="none" strike="noStrike" cap="none">
                  <a:solidFill>
                    <a:schemeClr val="lt1"/>
                  </a:solidFill>
                  <a:latin typeface="Calibri Light" panose="020F0302020204030204" pitchFamily="34" charset="0"/>
                  <a:ea typeface="Titillium Web"/>
                  <a:cs typeface="Titillium Web"/>
                  <a:sym typeface="Titillium Web"/>
                </a:rPr>
                <a:t> </a:t>
              </a:r>
              <a:endParaRPr sz="12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" name="Pravokotnik 1"/>
          <p:cNvSpPr/>
          <p:nvPr/>
        </p:nvSpPr>
        <p:spPr>
          <a:xfrm>
            <a:off x="1906951" y="1328185"/>
            <a:ext cx="6096000" cy="14830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Štipendije za opravljanje prakse v tujini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RIS </a:t>
            </a:r>
            <a:r>
              <a:rPr lang="sl-SI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Fellowship</a:t>
            </a:r>
            <a:r>
              <a:rPr lang="sl-SI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MsC</a:t>
            </a:r>
            <a:r>
              <a:rPr lang="sl-SI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RIS </a:t>
            </a:r>
            <a:r>
              <a:rPr lang="sl-SI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Talents</a:t>
            </a:r>
            <a:r>
              <a:rPr lang="sl-SI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l-SI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sl-SI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post </a:t>
            </a:r>
            <a:r>
              <a:rPr lang="sl-SI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r>
              <a:rPr lang="sl-SI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A8C64681-F8C2-4796-A436-C8B0C0BB4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468" y="11951"/>
            <a:ext cx="5015532" cy="6834089"/>
          </a:xfrm>
          <a:prstGeom prst="rect">
            <a:avLst/>
          </a:prstGeom>
        </p:spPr>
      </p:pic>
      <p:pic>
        <p:nvPicPr>
          <p:cNvPr id="24" name="Google Shape;1073;p22">
            <a:extLst>
              <a:ext uri="{FF2B5EF4-FFF2-40B4-BE49-F238E27FC236}">
                <a16:creationId xmlns:a16="http://schemas.microsoft.com/office/drawing/2014/main" id="{EEA0EC01-1755-487F-9230-DE4F6014BD7B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07" y="-15549"/>
            <a:ext cx="12500107" cy="686158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081;p22">
            <a:extLst>
              <a:ext uri="{FF2B5EF4-FFF2-40B4-BE49-F238E27FC236}">
                <a16:creationId xmlns:a16="http://schemas.microsoft.com/office/drawing/2014/main" id="{6533185A-C9B8-42E0-AC91-2F9CF0F7C2D5}"/>
              </a:ext>
            </a:extLst>
          </p:cNvPr>
          <p:cNvSpPr/>
          <p:nvPr/>
        </p:nvSpPr>
        <p:spPr>
          <a:xfrm>
            <a:off x="357078" y="292036"/>
            <a:ext cx="8326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REGIONAL INNOVATION SCHEME (RIS)</a:t>
            </a:r>
            <a:endParaRPr sz="1600" b="1" i="0" u="none" strike="noStrike" cap="none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079;p22">
            <a:extLst>
              <a:ext uri="{FF2B5EF4-FFF2-40B4-BE49-F238E27FC236}">
                <a16:creationId xmlns:a16="http://schemas.microsoft.com/office/drawing/2014/main" id="{E5F4C67E-80EC-4D00-B55C-F8328A0BAF2E}"/>
              </a:ext>
            </a:extLst>
          </p:cNvPr>
          <p:cNvSpPr/>
          <p:nvPr/>
        </p:nvSpPr>
        <p:spPr>
          <a:xfrm>
            <a:off x="1385500" y="1456225"/>
            <a:ext cx="48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3200" b="1" dirty="0">
                <a:solidFill>
                  <a:schemeClr val="bg1"/>
                </a:solidFill>
                <a:latin typeface="Calibri Light" panose="020F0302020204030204" pitchFamily="34" charset="0"/>
              </a:rPr>
              <a:t>Global Food Venture</a:t>
            </a:r>
            <a:endParaRPr sz="3200" b="1" dirty="0">
              <a:solidFill>
                <a:schemeClr val="bg1"/>
              </a:solidFill>
              <a:latin typeface="Calibri Light" panose="020F0302020204030204" pitchFamily="34" charset="0"/>
              <a:sym typeface="Titillium Web"/>
            </a:endParaRPr>
          </a:p>
        </p:txBody>
      </p:sp>
      <p:pic>
        <p:nvPicPr>
          <p:cNvPr id="28" name="Google Shape;1078;p22">
            <a:extLst>
              <a:ext uri="{FF2B5EF4-FFF2-40B4-BE49-F238E27FC236}">
                <a16:creationId xmlns:a16="http://schemas.microsoft.com/office/drawing/2014/main" id="{34B82607-48DF-435E-ADC8-779BE1E4A95B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02" y="1171803"/>
            <a:ext cx="1622067" cy="139239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080;p22">
            <a:extLst>
              <a:ext uri="{FF2B5EF4-FFF2-40B4-BE49-F238E27FC236}">
                <a16:creationId xmlns:a16="http://schemas.microsoft.com/office/drawing/2014/main" id="{B062C3FA-D8D3-4D12-ADFE-15CD2C52282D}"/>
              </a:ext>
            </a:extLst>
          </p:cNvPr>
          <p:cNvSpPr txBox="1"/>
          <p:nvPr/>
        </p:nvSpPr>
        <p:spPr>
          <a:xfrm>
            <a:off x="1385500" y="1869325"/>
            <a:ext cx="50155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1" dirty="0">
                <a:solidFill>
                  <a:schemeClr val="lt1"/>
                </a:solidFill>
                <a:latin typeface="Calibri Light" panose="020F0302020204030204" pitchFamily="34" charset="0"/>
                <a:cs typeface="Calibri"/>
              </a:rPr>
              <a:t>E</a:t>
            </a:r>
            <a:r>
              <a:rPr lang="en-US" sz="1600" b="1" i="1" dirty="0">
                <a:solidFill>
                  <a:schemeClr val="lt1"/>
                </a:solidFill>
                <a:latin typeface="Calibri Light" panose="020F0302020204030204" pitchFamily="34" charset="0"/>
                <a:cs typeface="Calibri"/>
              </a:rPr>
              <a:t>IT Food’s flagship </a:t>
            </a:r>
            <a:r>
              <a:rPr lang="en-US" sz="1600" b="1" i="1" dirty="0" err="1" smtClean="0">
                <a:solidFill>
                  <a:schemeClr val="lt1"/>
                </a:solidFill>
                <a:latin typeface="Calibri Light" panose="020F0302020204030204" pitchFamily="34" charset="0"/>
                <a:cs typeface="Calibri"/>
              </a:rPr>
              <a:t>programme</a:t>
            </a:r>
            <a:endParaRPr lang="sl-SI" sz="1600" b="1" i="1" dirty="0" smtClean="0">
              <a:solidFill>
                <a:schemeClr val="lt1"/>
              </a:solidFill>
              <a:latin typeface="Calibri Light" panose="020F0302020204030204" pitchFamily="34" charset="0"/>
              <a:cs typeface="Calibri"/>
            </a:endParaRPr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1" dirty="0" smtClean="0">
                <a:solidFill>
                  <a:schemeClr val="lt1"/>
                </a:solidFill>
                <a:latin typeface="Calibri Light" panose="020F0302020204030204" pitchFamily="34" charset="0"/>
                <a:cs typeface="Calibri"/>
              </a:rPr>
              <a:t>Do</a:t>
            </a:r>
            <a:r>
              <a:rPr lang="sl-SI" sz="1600" b="1" i="1" dirty="0" err="1" smtClean="0">
                <a:solidFill>
                  <a:schemeClr val="lt1"/>
                </a:solidFill>
                <a:latin typeface="Calibri Light" panose="020F0302020204030204" pitchFamily="34" charset="0"/>
                <a:cs typeface="Calibri"/>
              </a:rPr>
              <a:t>ktorski</a:t>
            </a:r>
            <a:r>
              <a:rPr lang="sl-SI" sz="1600" b="1" i="1" dirty="0" smtClean="0">
                <a:solidFill>
                  <a:schemeClr val="lt1"/>
                </a:solidFill>
                <a:latin typeface="Calibri Light" panose="020F0302020204030204" pitchFamily="34" charset="0"/>
                <a:cs typeface="Calibri"/>
              </a:rPr>
              <a:t> študentje v podjetjih.</a:t>
            </a:r>
            <a:endParaRPr sz="1600" b="1" i="1" dirty="0">
              <a:solidFill>
                <a:schemeClr val="lt1"/>
              </a:solidFill>
              <a:latin typeface="Calibri Light" panose="020F0302020204030204" pitchFamily="34" charset="0"/>
              <a:cs typeface="Calibri"/>
            </a:endParaRPr>
          </a:p>
        </p:txBody>
      </p:sp>
      <p:sp>
        <p:nvSpPr>
          <p:cNvPr id="30" name="Google Shape;1075;p22">
            <a:extLst>
              <a:ext uri="{FF2B5EF4-FFF2-40B4-BE49-F238E27FC236}">
                <a16:creationId xmlns:a16="http://schemas.microsoft.com/office/drawing/2014/main" id="{5EA8DA4E-F796-40F5-AE48-89B74AD5CF3D}"/>
              </a:ext>
            </a:extLst>
          </p:cNvPr>
          <p:cNvSpPr/>
          <p:nvPr/>
        </p:nvSpPr>
        <p:spPr>
          <a:xfrm rot="-5400000">
            <a:off x="1983730" y="1975281"/>
            <a:ext cx="2968234" cy="602678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1082;p22">
            <a:extLst>
              <a:ext uri="{FF2B5EF4-FFF2-40B4-BE49-F238E27FC236}">
                <a16:creationId xmlns:a16="http://schemas.microsoft.com/office/drawing/2014/main" id="{9D18BEE3-F43A-4565-87DA-5F4F079E289A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0761" y="471052"/>
            <a:ext cx="1523481" cy="4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083;p22">
            <a:extLst>
              <a:ext uri="{FF2B5EF4-FFF2-40B4-BE49-F238E27FC236}">
                <a16:creationId xmlns:a16="http://schemas.microsoft.com/office/drawing/2014/main" id="{4886DAE5-3F70-4E05-84E8-E4F3635B6F37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775" y="409175"/>
            <a:ext cx="1811476" cy="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076;p22">
            <a:extLst>
              <a:ext uri="{FF2B5EF4-FFF2-40B4-BE49-F238E27FC236}">
                <a16:creationId xmlns:a16="http://schemas.microsoft.com/office/drawing/2014/main" id="{AC708CB5-171A-4A75-A83E-D48F6AB719D4}"/>
              </a:ext>
            </a:extLst>
          </p:cNvPr>
          <p:cNvSpPr/>
          <p:nvPr/>
        </p:nvSpPr>
        <p:spPr>
          <a:xfrm>
            <a:off x="668172" y="3752675"/>
            <a:ext cx="5427828" cy="16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SzPts val="1600"/>
            </a:pPr>
            <a:r>
              <a:rPr lang="en-US" sz="1800" b="1" i="0" dirty="0">
                <a:solidFill>
                  <a:srgbClr val="303030"/>
                </a:solidFill>
                <a:effectLst/>
                <a:latin typeface="Calibri Light" panose="020F0302020204030204" pitchFamily="34" charset="0"/>
              </a:rPr>
              <a:t>6-Month curriculum</a:t>
            </a:r>
            <a:r>
              <a:rPr lang="en-US" sz="1800" b="0" i="0" dirty="0">
                <a:solidFill>
                  <a:srgbClr val="303030"/>
                </a:solidFill>
                <a:effectLst/>
                <a:latin typeface="Calibri Light" panose="020F0302020204030204" pitchFamily="34" charset="0"/>
              </a:rPr>
              <a:t> designed to address the needs of aspiring entrepreneurs and early phase start-up ventures from PhD students.</a:t>
            </a:r>
            <a:endParaRPr sz="1200" b="0" i="0" u="none" strike="noStrike" cap="none" dirty="0">
              <a:solidFill>
                <a:srgbClr val="034EA2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074;p22">
            <a:extLst>
              <a:ext uri="{FF2B5EF4-FFF2-40B4-BE49-F238E27FC236}">
                <a16:creationId xmlns:a16="http://schemas.microsoft.com/office/drawing/2014/main" id="{323336E1-CC15-45F3-89BC-6A488F8B4637}"/>
              </a:ext>
            </a:extLst>
          </p:cNvPr>
          <p:cNvSpPr txBox="1"/>
          <p:nvPr/>
        </p:nvSpPr>
        <p:spPr>
          <a:xfrm>
            <a:off x="361167" y="517743"/>
            <a:ext cx="968961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sl-SI" sz="3200" b="1" i="0" u="none" strike="noStrike" cap="none" dirty="0" smtClean="0">
                <a:solidFill>
                  <a:srgbClr val="6AB64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IZOBRAŽEVANJE</a:t>
            </a:r>
            <a:endParaRPr sz="3200" b="0" i="0" u="none" strike="noStrike" cap="none" dirty="0">
              <a:solidFill>
                <a:schemeClr val="bg1"/>
              </a:solidFill>
              <a:latin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6AB645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F1F2326-5A7C-4154-B9E4-002AE1BB3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955" y="4635282"/>
            <a:ext cx="49149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3;p22">
            <a:extLst>
              <a:ext uri="{FF2B5EF4-FFF2-40B4-BE49-F238E27FC236}">
                <a16:creationId xmlns:a16="http://schemas.microsoft.com/office/drawing/2014/main" id="{E1E7FEB7-DED4-44C4-93EA-E3956F4F3BE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613" y="0"/>
            <a:ext cx="12077700" cy="686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29;gc5fdb80bc5_0_72">
            <a:extLst>
              <a:ext uri="{FF2B5EF4-FFF2-40B4-BE49-F238E27FC236}">
                <a16:creationId xmlns:a16="http://schemas.microsoft.com/office/drawing/2014/main" id="{B4F10CAA-E1AD-42A6-9165-0B204F35D85F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43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81;p22">
            <a:extLst>
              <a:ext uri="{FF2B5EF4-FFF2-40B4-BE49-F238E27FC236}">
                <a16:creationId xmlns:a16="http://schemas.microsoft.com/office/drawing/2014/main" id="{F9BCF2AB-9C54-4CF1-B2D6-E928353DC592}"/>
              </a:ext>
            </a:extLst>
          </p:cNvPr>
          <p:cNvSpPr/>
          <p:nvPr/>
        </p:nvSpPr>
        <p:spPr>
          <a:xfrm>
            <a:off x="357078" y="292036"/>
            <a:ext cx="8326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REGIONAL INNOVATION SCHEME (RIS)</a:t>
            </a:r>
            <a:endParaRPr sz="1600" b="1" i="0" u="none" strike="noStrike" cap="none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74;p22">
            <a:extLst>
              <a:ext uri="{FF2B5EF4-FFF2-40B4-BE49-F238E27FC236}">
                <a16:creationId xmlns:a16="http://schemas.microsoft.com/office/drawing/2014/main" id="{1AF65F7A-9BC7-419A-8329-422C3CBB5C23}"/>
              </a:ext>
            </a:extLst>
          </p:cNvPr>
          <p:cNvSpPr txBox="1"/>
          <p:nvPr/>
        </p:nvSpPr>
        <p:spPr>
          <a:xfrm>
            <a:off x="361167" y="517743"/>
            <a:ext cx="968961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sl-SI" sz="3200" b="1" i="0" u="none" strike="noStrike" cap="none" dirty="0" smtClean="0">
                <a:solidFill>
                  <a:srgbClr val="6AB64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IZOBRAŽEVANJE</a:t>
            </a:r>
            <a:endParaRPr sz="3200" b="0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6AB645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" name="Google Shape;1079;p22">
            <a:extLst>
              <a:ext uri="{FF2B5EF4-FFF2-40B4-BE49-F238E27FC236}">
                <a16:creationId xmlns:a16="http://schemas.microsoft.com/office/drawing/2014/main" id="{31837F1C-71C8-40FF-B07D-BA73D35B93F1}"/>
              </a:ext>
            </a:extLst>
          </p:cNvPr>
          <p:cNvSpPr/>
          <p:nvPr/>
        </p:nvSpPr>
        <p:spPr>
          <a:xfrm>
            <a:off x="1385500" y="1412841"/>
            <a:ext cx="48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1" i="0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FUTURE LEARN</a:t>
            </a:r>
            <a:endParaRPr sz="2000" b="1" i="0" u="none" strike="noStrike" cap="none" dirty="0">
              <a:solidFill>
                <a:schemeClr val="bg1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" name="Google Shape;1078;p22">
            <a:extLst>
              <a:ext uri="{FF2B5EF4-FFF2-40B4-BE49-F238E27FC236}">
                <a16:creationId xmlns:a16="http://schemas.microsoft.com/office/drawing/2014/main" id="{21A2D9C0-B45C-42CF-9555-4A263B22B7A3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02" y="1049389"/>
            <a:ext cx="1622067" cy="13923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80;p22">
            <a:extLst>
              <a:ext uri="{FF2B5EF4-FFF2-40B4-BE49-F238E27FC236}">
                <a16:creationId xmlns:a16="http://schemas.microsoft.com/office/drawing/2014/main" id="{2E51D1AA-47B9-46E6-AC61-D710EB85FBEA}"/>
              </a:ext>
            </a:extLst>
          </p:cNvPr>
          <p:cNvSpPr txBox="1"/>
          <p:nvPr/>
        </p:nvSpPr>
        <p:spPr>
          <a:xfrm>
            <a:off x="1385500" y="1825941"/>
            <a:ext cx="4587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1">
                <a:solidFill>
                  <a:schemeClr val="lt1"/>
                </a:solidFill>
                <a:latin typeface="Calibri Light" panose="020F0302020204030204" pitchFamily="34" charset="0"/>
                <a:cs typeface="Calibri"/>
              </a:rPr>
              <a:t>Learn 100% online with world class universities and industry experts. Develop hobbies, new skills and career-changing expertise with our flexible courses.</a:t>
            </a:r>
            <a:endParaRPr sz="1800" b="1" i="1">
              <a:solidFill>
                <a:schemeClr val="lt1"/>
              </a:solidFill>
              <a:latin typeface="Calibri Light" panose="020F0302020204030204" pitchFamily="34" charset="0"/>
              <a:cs typeface="Calibri"/>
            </a:endParaRPr>
          </a:p>
        </p:txBody>
      </p:sp>
      <p:sp>
        <p:nvSpPr>
          <p:cNvPr id="10" name="Google Shape;1075;p22">
            <a:extLst>
              <a:ext uri="{FF2B5EF4-FFF2-40B4-BE49-F238E27FC236}">
                <a16:creationId xmlns:a16="http://schemas.microsoft.com/office/drawing/2014/main" id="{5D5F7357-3CA0-4786-A6C3-6F11915E9217}"/>
              </a:ext>
            </a:extLst>
          </p:cNvPr>
          <p:cNvSpPr/>
          <p:nvPr/>
        </p:nvSpPr>
        <p:spPr>
          <a:xfrm rot="-5400000">
            <a:off x="1778542" y="1866230"/>
            <a:ext cx="3290236" cy="612845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Webby Award Entry, December 2016: FutureLearn - FutureLearn">
            <a:extLst>
              <a:ext uri="{FF2B5EF4-FFF2-40B4-BE49-F238E27FC236}">
                <a16:creationId xmlns:a16="http://schemas.microsoft.com/office/drawing/2014/main" id="{9AEC9A14-84E2-4FA0-A290-3DB066C4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3094" y="2112704"/>
            <a:ext cx="5145156" cy="27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F7F1402-A94C-4286-A442-EBA401178CF1}"/>
              </a:ext>
            </a:extLst>
          </p:cNvPr>
          <p:cNvSpPr txBox="1"/>
          <p:nvPr/>
        </p:nvSpPr>
        <p:spPr>
          <a:xfrm>
            <a:off x="8850086" y="6444772"/>
            <a:ext cx="62222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>
                <a:latin typeface="Calibri Light" panose="020F0302020204030204" pitchFamily="34" charset="0"/>
                <a:hlinkClick r:id="rId7"/>
              </a:rPr>
              <a:t>Online courses from EIT Food (futurelearn.com)</a:t>
            </a:r>
            <a:endParaRPr lang="en-US" sz="1100">
              <a:latin typeface="Calibri Light" panose="020F030202020403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3ADF0DF-73FC-4937-AF4E-1D17C9E747E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37" y="3383961"/>
            <a:ext cx="5567646" cy="30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3;p22">
            <a:extLst>
              <a:ext uri="{FF2B5EF4-FFF2-40B4-BE49-F238E27FC236}">
                <a16:creationId xmlns:a16="http://schemas.microsoft.com/office/drawing/2014/main" id="{E1E7FEB7-DED4-44C4-93EA-E3956F4F3BE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613" y="0"/>
            <a:ext cx="12077700" cy="68615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81;p22">
            <a:extLst>
              <a:ext uri="{FF2B5EF4-FFF2-40B4-BE49-F238E27FC236}">
                <a16:creationId xmlns:a16="http://schemas.microsoft.com/office/drawing/2014/main" id="{F9BCF2AB-9C54-4CF1-B2D6-E928353DC592}"/>
              </a:ext>
            </a:extLst>
          </p:cNvPr>
          <p:cNvSpPr/>
          <p:nvPr/>
        </p:nvSpPr>
        <p:spPr>
          <a:xfrm>
            <a:off x="357078" y="292036"/>
            <a:ext cx="8326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REGIONAL INNOVATION SCHEME (RIS)</a:t>
            </a:r>
            <a:endParaRPr sz="1600" b="1" i="0" u="none" strike="noStrike" cap="none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74;p22">
            <a:extLst>
              <a:ext uri="{FF2B5EF4-FFF2-40B4-BE49-F238E27FC236}">
                <a16:creationId xmlns:a16="http://schemas.microsoft.com/office/drawing/2014/main" id="{1AF65F7A-9BC7-419A-8329-422C3CBB5C23}"/>
              </a:ext>
            </a:extLst>
          </p:cNvPr>
          <p:cNvSpPr txBox="1"/>
          <p:nvPr/>
        </p:nvSpPr>
        <p:spPr>
          <a:xfrm>
            <a:off x="361167" y="517743"/>
            <a:ext cx="96896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pl-PL" sz="3200" b="1" i="0" u="none" strike="noStrike" cap="none" dirty="0" smtClean="0">
                <a:solidFill>
                  <a:srgbClr val="6AB64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PUBLIC DIALOGUE</a:t>
            </a:r>
            <a:endParaRPr sz="3200" b="1" i="0" u="none" strike="noStrike" cap="none" dirty="0">
              <a:solidFill>
                <a:srgbClr val="6AB645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" name="Google Shape;1079;p22">
            <a:extLst>
              <a:ext uri="{FF2B5EF4-FFF2-40B4-BE49-F238E27FC236}">
                <a16:creationId xmlns:a16="http://schemas.microsoft.com/office/drawing/2014/main" id="{31837F1C-71C8-40FF-B07D-BA73D35B93F1}"/>
              </a:ext>
            </a:extLst>
          </p:cNvPr>
          <p:cNvSpPr/>
          <p:nvPr/>
        </p:nvSpPr>
        <p:spPr>
          <a:xfrm>
            <a:off x="1385500" y="1412841"/>
            <a:ext cx="48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70B237"/>
                </a:solidFill>
                <a:latin typeface="Calibri Light" panose="020F0302020204030204" pitchFamily="34" charset="0"/>
              </a:rPr>
              <a:t>FoodUnfolded® </a:t>
            </a:r>
            <a:endParaRPr sz="2000" b="1">
              <a:solidFill>
                <a:srgbClr val="70B237"/>
              </a:solidFill>
              <a:latin typeface="Calibri Light" panose="020F0302020204030204" pitchFamily="34" charset="0"/>
              <a:sym typeface="Titillium Web"/>
            </a:endParaRPr>
          </a:p>
        </p:txBody>
      </p:sp>
      <p:pic>
        <p:nvPicPr>
          <p:cNvPr id="8" name="Google Shape;1078;p22">
            <a:extLst>
              <a:ext uri="{FF2B5EF4-FFF2-40B4-BE49-F238E27FC236}">
                <a16:creationId xmlns:a16="http://schemas.microsoft.com/office/drawing/2014/main" id="{21A2D9C0-B45C-42CF-9555-4A263B22B7A3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02" y="1026811"/>
            <a:ext cx="1622067" cy="13923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80;p22">
            <a:extLst>
              <a:ext uri="{FF2B5EF4-FFF2-40B4-BE49-F238E27FC236}">
                <a16:creationId xmlns:a16="http://schemas.microsoft.com/office/drawing/2014/main" id="{2E51D1AA-47B9-46E6-AC61-D710EB85FBEA}"/>
              </a:ext>
            </a:extLst>
          </p:cNvPr>
          <p:cNvSpPr txBox="1"/>
          <p:nvPr/>
        </p:nvSpPr>
        <p:spPr>
          <a:xfrm>
            <a:off x="1385500" y="1825941"/>
            <a:ext cx="4587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800" b="1" i="1">
                <a:solidFill>
                  <a:schemeClr val="lt1"/>
                </a:solidFill>
                <a:latin typeface="Calibri Light" panose="020F0302020204030204" pitchFamily="34" charset="0"/>
                <a:cs typeface="Calibri"/>
              </a:rPr>
              <a:t>A </a:t>
            </a:r>
            <a:r>
              <a:rPr lang="en-US" sz="1800" b="1" i="1">
                <a:solidFill>
                  <a:schemeClr val="lt1"/>
                </a:solidFill>
                <a:latin typeface="Calibri Light" panose="020F0302020204030204" pitchFamily="34" charset="0"/>
                <a:cs typeface="Calibri"/>
              </a:rPr>
              <a:t>global digital platform designed to reconnect people with their food and empower them to change our food system for the better. </a:t>
            </a:r>
            <a:endParaRPr sz="1800" b="1" i="1">
              <a:solidFill>
                <a:schemeClr val="lt1"/>
              </a:solidFill>
              <a:latin typeface="Calibri Light" panose="020F0302020204030204" pitchFamily="34" charset="0"/>
              <a:cs typeface="Calibri"/>
            </a:endParaRPr>
          </a:p>
        </p:txBody>
      </p:sp>
      <p:sp>
        <p:nvSpPr>
          <p:cNvPr id="10" name="Google Shape;1075;p22">
            <a:extLst>
              <a:ext uri="{FF2B5EF4-FFF2-40B4-BE49-F238E27FC236}">
                <a16:creationId xmlns:a16="http://schemas.microsoft.com/office/drawing/2014/main" id="{5D5F7357-3CA0-4786-A6C3-6F11915E9217}"/>
              </a:ext>
            </a:extLst>
          </p:cNvPr>
          <p:cNvSpPr/>
          <p:nvPr/>
        </p:nvSpPr>
        <p:spPr>
          <a:xfrm rot="-5400000">
            <a:off x="1723710" y="1921062"/>
            <a:ext cx="3290236" cy="601879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6" name="Picture 4" descr="ActinEITFOOD | EIT Food">
            <a:extLst>
              <a:ext uri="{FF2B5EF4-FFF2-40B4-BE49-F238E27FC236}">
                <a16:creationId xmlns:a16="http://schemas.microsoft.com/office/drawing/2014/main" id="{E2A73C9B-8BF4-4DE4-99C1-92F3B5FE3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977" y="1907082"/>
            <a:ext cx="5500114" cy="30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1076;p22">
            <a:extLst>
              <a:ext uri="{FF2B5EF4-FFF2-40B4-BE49-F238E27FC236}">
                <a16:creationId xmlns:a16="http://schemas.microsoft.com/office/drawing/2014/main" id="{407705C4-D344-402A-A876-2AA8C9E63A57}"/>
              </a:ext>
            </a:extLst>
          </p:cNvPr>
          <p:cNvSpPr/>
          <p:nvPr/>
        </p:nvSpPr>
        <p:spPr>
          <a:xfrm>
            <a:off x="9006189" y="6244062"/>
            <a:ext cx="2646864" cy="3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400" b="0" i="0" u="none" strike="noStrike" cap="none">
                <a:solidFill>
                  <a:srgbClr val="034EA2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https://www.foodunfolded.com/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ADE5E8-EE5D-476A-B066-EAAB28F5D7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76" y="3451485"/>
            <a:ext cx="5500733" cy="28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60877"/>
            <a:ext cx="10515600" cy="716326"/>
          </a:xfrm>
        </p:spPr>
        <p:txBody>
          <a:bodyPr/>
          <a:lstStyle/>
          <a:p>
            <a:pPr algn="ctr"/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Kaj je inovacija?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6392" y="1254586"/>
            <a:ext cx="7999756" cy="4949743"/>
          </a:xfrm>
        </p:spPr>
        <p:txBody>
          <a:bodyPr>
            <a:noAutofit/>
          </a:bodyPr>
          <a:lstStyle/>
          <a:p>
            <a:r>
              <a:rPr lang="sl-SI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Inovacija / inovativnost </a:t>
            </a:r>
            <a:r>
              <a:rPr lang="sl-SI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je precej pavšalno uporabljan términ v poslovnem besedišču…</a:t>
            </a:r>
            <a:endParaRPr lang="sl-S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l-SI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Kaj je </a:t>
            </a:r>
            <a:r>
              <a:rPr lang="sl-SI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inovacija</a:t>
            </a:r>
            <a:r>
              <a:rPr lang="sl-SI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958" y="2430641"/>
            <a:ext cx="2846721" cy="25976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36" y="3305149"/>
            <a:ext cx="6439762" cy="344216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1366669" y="2838132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Calibri Light" panose="020F0302020204030204" pitchFamily="34" charset="0"/>
              </a:rPr>
              <a:t>In</a:t>
            </a:r>
            <a:r>
              <a:rPr lang="sl-SI" sz="2000" i="1" dirty="0" err="1" smtClean="0">
                <a:latin typeface="Calibri Light" panose="020F0302020204030204" pitchFamily="34" charset="0"/>
              </a:rPr>
              <a:t>spiracija</a:t>
            </a:r>
            <a:r>
              <a:rPr lang="sl-SI" sz="2000" i="1" dirty="0" smtClean="0">
                <a:latin typeface="Calibri Light" panose="020F0302020204030204" pitchFamily="34" charset="0"/>
              </a:rPr>
              <a:t>?</a:t>
            </a:r>
            <a:endParaRPr lang="sr-Latn-RS" sz="2000" i="1" dirty="0">
              <a:latin typeface="Calibri Light" panose="020F030202020403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548495" y="2847757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000" i="1" dirty="0" smtClean="0">
                <a:latin typeface="Calibri Light" panose="020F0302020204030204" pitchFamily="34" charset="0"/>
              </a:rPr>
              <a:t>Sistematično delo?</a:t>
            </a:r>
            <a:endParaRPr lang="sr-Latn-RS" sz="20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3;p22">
            <a:extLst>
              <a:ext uri="{FF2B5EF4-FFF2-40B4-BE49-F238E27FC236}">
                <a16:creationId xmlns:a16="http://schemas.microsoft.com/office/drawing/2014/main" id="{E1E7FEB7-DED4-44C4-93EA-E3956F4F3BE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3" y="-3589"/>
            <a:ext cx="12077700" cy="68615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81;p22">
            <a:extLst>
              <a:ext uri="{FF2B5EF4-FFF2-40B4-BE49-F238E27FC236}">
                <a16:creationId xmlns:a16="http://schemas.microsoft.com/office/drawing/2014/main" id="{F9BCF2AB-9C54-4CF1-B2D6-E928353DC592}"/>
              </a:ext>
            </a:extLst>
          </p:cNvPr>
          <p:cNvSpPr/>
          <p:nvPr/>
        </p:nvSpPr>
        <p:spPr>
          <a:xfrm>
            <a:off x="357078" y="292036"/>
            <a:ext cx="8326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REGIONAL INNOVATION SCHEME (RIS)</a:t>
            </a:r>
            <a:endParaRPr sz="1600" b="1" i="0" u="none" strike="noStrike" cap="none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74;p22">
            <a:extLst>
              <a:ext uri="{FF2B5EF4-FFF2-40B4-BE49-F238E27FC236}">
                <a16:creationId xmlns:a16="http://schemas.microsoft.com/office/drawing/2014/main" id="{1AF65F7A-9BC7-419A-8329-422C3CBB5C23}"/>
              </a:ext>
            </a:extLst>
          </p:cNvPr>
          <p:cNvSpPr txBox="1"/>
          <p:nvPr/>
        </p:nvSpPr>
        <p:spPr>
          <a:xfrm>
            <a:off x="361167" y="517743"/>
            <a:ext cx="96896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pl-PL" sz="3200" b="1" dirty="0">
                <a:solidFill>
                  <a:srgbClr val="6AB64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PUBLIC </a:t>
            </a:r>
            <a:r>
              <a:rPr lang="pl-PL" sz="3200" b="1" dirty="0" smtClean="0">
                <a:solidFill>
                  <a:srgbClr val="6AB64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DIALOGUE</a:t>
            </a:r>
            <a:endParaRPr lang="sl-SI" sz="3200" b="1" i="0" u="none" strike="noStrike" cap="none" dirty="0">
              <a:solidFill>
                <a:srgbClr val="6AB645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" name="Google Shape;1078;p22">
            <a:extLst>
              <a:ext uri="{FF2B5EF4-FFF2-40B4-BE49-F238E27FC236}">
                <a16:creationId xmlns:a16="http://schemas.microsoft.com/office/drawing/2014/main" id="{21A2D9C0-B45C-42CF-9555-4A263B22B7A3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02" y="1026811"/>
            <a:ext cx="1622067" cy="13923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75;p22">
            <a:extLst>
              <a:ext uri="{FF2B5EF4-FFF2-40B4-BE49-F238E27FC236}">
                <a16:creationId xmlns:a16="http://schemas.microsoft.com/office/drawing/2014/main" id="{5D5F7357-3CA0-4786-A6C3-6F11915E9217}"/>
              </a:ext>
            </a:extLst>
          </p:cNvPr>
          <p:cNvSpPr/>
          <p:nvPr/>
        </p:nvSpPr>
        <p:spPr>
          <a:xfrm rot="-5400000">
            <a:off x="950842" y="3699340"/>
            <a:ext cx="2235043" cy="355855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76;p22">
            <a:extLst>
              <a:ext uri="{FF2B5EF4-FFF2-40B4-BE49-F238E27FC236}">
                <a16:creationId xmlns:a16="http://schemas.microsoft.com/office/drawing/2014/main" id="{407705C4-D344-402A-A876-2AA8C9E63A57}"/>
              </a:ext>
            </a:extLst>
          </p:cNvPr>
          <p:cNvSpPr/>
          <p:nvPr/>
        </p:nvSpPr>
        <p:spPr>
          <a:xfrm>
            <a:off x="7793786" y="5375794"/>
            <a:ext cx="4363201" cy="3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34EA2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https://preview.mailerlite.com/o3y7g8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C0C30-FAA1-4AA8-B6E7-9D05E8650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7159" y1="82407" x2="27159" y2="82407"/>
                        <a14:foregroundMark x1="34694" y1="84722" x2="34694" y2="84722"/>
                        <a14:foregroundMark x1="39089" y1="84722" x2="39089" y2="84722"/>
                        <a14:foregroundMark x1="46625" y1="83333" x2="46625" y2="83333"/>
                        <a14:foregroundMark x1="53375" y1="82407" x2="53375" y2="82407"/>
                        <a14:foregroundMark x1="60597" y1="81481" x2="60597" y2="81481"/>
                        <a14:foregroundMark x1="68289" y1="83796" x2="68289" y2="83796"/>
                        <a14:foregroundMark x1="76138" y1="84722" x2="76138" y2="84722"/>
                        <a14:foregroundMark x1="83830" y1="79861" x2="83830" y2="79861"/>
                        <a14:foregroundMark x1="63736" y1="62269" x2="63736" y2="62269"/>
                        <a14:foregroundMark x1="65463" y1="38889" x2="65463" y2="38889"/>
                        <a14:foregroundMark x1="68917" y1="37963" x2="68917" y2="37963"/>
                        <a14:foregroundMark x1="67661" y1="46528" x2="67661" y2="46528"/>
                        <a14:foregroundMark x1="65306" y1="46065" x2="65306" y2="46065"/>
                        <a14:foregroundMark x1="63422" y1="48843" x2="63422" y2="48843"/>
                        <a14:foregroundMark x1="60911" y1="52778" x2="60911" y2="52778"/>
                        <a14:foregroundMark x1="61224" y1="55093" x2="61224" y2="55093"/>
                        <a14:foregroundMark x1="61852" y1="61343" x2="61852" y2="61343"/>
                        <a14:foregroundMark x1="65463" y1="63657" x2="65463" y2="63657"/>
                        <a14:foregroundMark x1="70173" y1="63194" x2="70173" y2="63194"/>
                        <a14:foregroundMark x1="74725" y1="53704" x2="74725" y2="53704"/>
                        <a14:foregroundMark x1="73783" y1="49769" x2="73783" y2="49769"/>
                        <a14:foregroundMark x1="71586" y1="47917" x2="71586" y2="47917"/>
                        <a14:foregroundMark x1="68603" y1="45602" x2="68603" y2="45602"/>
                        <a14:foregroundMark x1="75039" y1="54167" x2="75039" y2="54167"/>
                        <a14:foregroundMark x1="74725" y1="53241" x2="74725" y2="53241"/>
                        <a14:foregroundMark x1="75039" y1="52315" x2="75039" y2="52315"/>
                        <a14:foregroundMark x1="73783" y1="52315" x2="73783" y2="52315"/>
                        <a14:foregroundMark x1="69231" y1="43750" x2="69231" y2="4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2426" y="1772665"/>
            <a:ext cx="5174561" cy="3509278"/>
          </a:xfrm>
          <a:prstGeom prst="rect">
            <a:avLst/>
          </a:prstGeom>
        </p:spPr>
      </p:pic>
      <p:pic>
        <p:nvPicPr>
          <p:cNvPr id="14" name="Picture 4" descr="ActinEITFOOD | EIT Food">
            <a:extLst>
              <a:ext uri="{FF2B5EF4-FFF2-40B4-BE49-F238E27FC236}">
                <a16:creationId xmlns:a16="http://schemas.microsoft.com/office/drawing/2014/main" id="{AB82DB6B-B564-4A34-A38F-09A22643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659" y="1407278"/>
            <a:ext cx="2047405" cy="11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74640-A087-4EE8-A72A-FF9EB3F96CA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71" y="4438863"/>
            <a:ext cx="3124514" cy="2079508"/>
          </a:xfrm>
          <a:prstGeom prst="rect">
            <a:avLst/>
          </a:prstGeom>
        </p:spPr>
      </p:pic>
      <p:sp>
        <p:nvSpPr>
          <p:cNvPr id="18" name="Google Shape;1075;p22">
            <a:extLst>
              <a:ext uri="{FF2B5EF4-FFF2-40B4-BE49-F238E27FC236}">
                <a16:creationId xmlns:a16="http://schemas.microsoft.com/office/drawing/2014/main" id="{55FCCE80-2DB7-46C6-A711-DC84F1647DF1}"/>
              </a:ext>
            </a:extLst>
          </p:cNvPr>
          <p:cNvSpPr/>
          <p:nvPr/>
        </p:nvSpPr>
        <p:spPr>
          <a:xfrm rot="-5400000">
            <a:off x="2364016" y="1180348"/>
            <a:ext cx="2432818" cy="355855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075;p22">
            <a:extLst>
              <a:ext uri="{FF2B5EF4-FFF2-40B4-BE49-F238E27FC236}">
                <a16:creationId xmlns:a16="http://schemas.microsoft.com/office/drawing/2014/main" id="{2D73EE35-B073-4578-A635-289876F3DB1A}"/>
              </a:ext>
            </a:extLst>
          </p:cNvPr>
          <p:cNvSpPr/>
          <p:nvPr/>
        </p:nvSpPr>
        <p:spPr>
          <a:xfrm rot="-5400000">
            <a:off x="4703192" y="3741197"/>
            <a:ext cx="2235043" cy="355855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9A7D7C-57BF-435E-9696-E1F2F5E5A1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287430" y="4479518"/>
            <a:ext cx="3103280" cy="21166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35C45D-5B79-4546-8518-C2B339E66DF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695" y="1886962"/>
            <a:ext cx="3231459" cy="21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3;p22">
            <a:extLst>
              <a:ext uri="{FF2B5EF4-FFF2-40B4-BE49-F238E27FC236}">
                <a16:creationId xmlns:a16="http://schemas.microsoft.com/office/drawing/2014/main" id="{E1E7FEB7-DED4-44C4-93EA-E3956F4F3BE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613" y="0"/>
            <a:ext cx="11023413" cy="68615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81;p22">
            <a:extLst>
              <a:ext uri="{FF2B5EF4-FFF2-40B4-BE49-F238E27FC236}">
                <a16:creationId xmlns:a16="http://schemas.microsoft.com/office/drawing/2014/main" id="{F9BCF2AB-9C54-4CF1-B2D6-E928353DC592}"/>
              </a:ext>
            </a:extLst>
          </p:cNvPr>
          <p:cNvSpPr/>
          <p:nvPr/>
        </p:nvSpPr>
        <p:spPr>
          <a:xfrm>
            <a:off x="357078" y="292036"/>
            <a:ext cx="8326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REGIONAL INNOVATION SCHEME (RIS)</a:t>
            </a:r>
            <a:endParaRPr sz="1600" b="1" i="0" u="none" strike="noStrike" cap="none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74;p22">
            <a:extLst>
              <a:ext uri="{FF2B5EF4-FFF2-40B4-BE49-F238E27FC236}">
                <a16:creationId xmlns:a16="http://schemas.microsoft.com/office/drawing/2014/main" id="{1AF65F7A-9BC7-419A-8329-422C3CBB5C23}"/>
              </a:ext>
            </a:extLst>
          </p:cNvPr>
          <p:cNvSpPr txBox="1"/>
          <p:nvPr/>
        </p:nvSpPr>
        <p:spPr>
          <a:xfrm>
            <a:off x="361167" y="517743"/>
            <a:ext cx="53774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sl-SI" sz="3200" b="1" i="0" u="none" strike="noStrike" cap="none" dirty="0">
                <a:solidFill>
                  <a:srgbClr val="6AB64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SKUPINE STROKOVNJAKOV</a:t>
            </a:r>
            <a:endParaRPr sz="3200" b="0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6AB645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" name="Google Shape;1079;p22">
            <a:extLst>
              <a:ext uri="{FF2B5EF4-FFF2-40B4-BE49-F238E27FC236}">
                <a16:creationId xmlns:a16="http://schemas.microsoft.com/office/drawing/2014/main" id="{31837F1C-71C8-40FF-B07D-BA73D35B93F1}"/>
              </a:ext>
            </a:extLst>
          </p:cNvPr>
          <p:cNvSpPr/>
          <p:nvPr/>
        </p:nvSpPr>
        <p:spPr>
          <a:xfrm>
            <a:off x="819807" y="1299293"/>
            <a:ext cx="48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1" i="0" u="none" strike="noStrike" cap="none" dirty="0">
                <a:solidFill>
                  <a:srgbClr val="70B237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FOOD R&amp;D EXPERTS</a:t>
            </a:r>
            <a:endParaRPr sz="2000" b="1" i="0" u="none" strike="noStrike" cap="none" dirty="0">
              <a:solidFill>
                <a:srgbClr val="70B237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" name="Google Shape;1078;p22">
            <a:extLst>
              <a:ext uri="{FF2B5EF4-FFF2-40B4-BE49-F238E27FC236}">
                <a16:creationId xmlns:a16="http://schemas.microsoft.com/office/drawing/2014/main" id="{21A2D9C0-B45C-42CF-9555-4A263B22B7A3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02" y="1049389"/>
            <a:ext cx="1622067" cy="13923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80;p22">
            <a:extLst>
              <a:ext uri="{FF2B5EF4-FFF2-40B4-BE49-F238E27FC236}">
                <a16:creationId xmlns:a16="http://schemas.microsoft.com/office/drawing/2014/main" id="{2E51D1AA-47B9-46E6-AC61-D710EB85FBEA}"/>
              </a:ext>
            </a:extLst>
          </p:cNvPr>
          <p:cNvSpPr txBox="1"/>
          <p:nvPr/>
        </p:nvSpPr>
        <p:spPr>
          <a:xfrm>
            <a:off x="7440087" y="1745586"/>
            <a:ext cx="45870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sl-SI" sz="3000" dirty="0">
                <a:solidFill>
                  <a:srgbClr val="034EA2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</a:rPr>
              <a:t>Komu je namenjeno?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l-SI" sz="3000" dirty="0">
                <a:solidFill>
                  <a:srgbClr val="034EA2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</a:rPr>
              <a:t>Raziskovalcem</a:t>
            </a:r>
            <a:endParaRPr lang="sl-SI" sz="3000" dirty="0">
              <a:solidFill>
                <a:srgbClr val="034EA2"/>
              </a:solidFill>
              <a:latin typeface="Calibri Light" panose="020F0302020204030204" pitchFamily="34" charset="0"/>
              <a:ea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l-SI" sz="3000" dirty="0">
                <a:solidFill>
                  <a:srgbClr val="034EA2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</a:rPr>
              <a:t>podjetnikom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l-SI" sz="3000" dirty="0">
                <a:solidFill>
                  <a:srgbClr val="034EA2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</a:rPr>
              <a:t>strokovnjakom iz agro-živilske stroke</a:t>
            </a:r>
          </a:p>
        </p:txBody>
      </p:sp>
      <p:sp>
        <p:nvSpPr>
          <p:cNvPr id="10" name="Google Shape;1075;p22">
            <a:extLst>
              <a:ext uri="{FF2B5EF4-FFF2-40B4-BE49-F238E27FC236}">
                <a16:creationId xmlns:a16="http://schemas.microsoft.com/office/drawing/2014/main" id="{5D5F7357-3CA0-4786-A6C3-6F11915E9217}"/>
              </a:ext>
            </a:extLst>
          </p:cNvPr>
          <p:cNvSpPr/>
          <p:nvPr/>
        </p:nvSpPr>
        <p:spPr>
          <a:xfrm rot="-5400000">
            <a:off x="1778542" y="1866230"/>
            <a:ext cx="3290236" cy="612845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4BE2F-8BB6-4B98-8B23-45309FE09E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" r="23597"/>
          <a:stretch/>
        </p:blipFill>
        <p:spPr>
          <a:xfrm>
            <a:off x="583324" y="3775907"/>
            <a:ext cx="5648976" cy="25435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59D581-ABE6-4716-8B2A-FF6E76E32356}"/>
              </a:ext>
            </a:extLst>
          </p:cNvPr>
          <p:cNvSpPr txBox="1"/>
          <p:nvPr/>
        </p:nvSpPr>
        <p:spPr>
          <a:xfrm>
            <a:off x="7440087" y="4678369"/>
            <a:ext cx="6117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dirty="0">
                <a:latin typeface="Calibri Light" panose="020F0302020204030204" pitchFamily="34" charset="0"/>
              </a:rPr>
              <a:t>https://www.linkedin.com/groups/12125889/</a:t>
            </a:r>
          </a:p>
        </p:txBody>
      </p:sp>
      <p:sp>
        <p:nvSpPr>
          <p:cNvPr id="16" name="Google Shape;1080;p22">
            <a:extLst>
              <a:ext uri="{FF2B5EF4-FFF2-40B4-BE49-F238E27FC236}">
                <a16:creationId xmlns:a16="http://schemas.microsoft.com/office/drawing/2014/main" id="{6FCDD507-F7D7-4F19-BB31-309BF640E34F}"/>
              </a:ext>
            </a:extLst>
          </p:cNvPr>
          <p:cNvSpPr txBox="1"/>
          <p:nvPr/>
        </p:nvSpPr>
        <p:spPr>
          <a:xfrm>
            <a:off x="819807" y="1662771"/>
            <a:ext cx="5171128" cy="136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sl-SI" sz="1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Arial" panose="020B0604020202020204" pitchFamily="34" charset="0"/>
              </a:rPr>
              <a:t>Ekskluzivne vsebine s področja agro-živilskega sektorja, vključitev v startup ali mentorske programe, izmenjava znanja in vzpostavljanje novih povezav med člani skupine.</a:t>
            </a:r>
          </a:p>
        </p:txBody>
      </p:sp>
    </p:spTree>
    <p:extLst>
      <p:ext uri="{BB962C8B-B14F-4D97-AF65-F5344CB8AC3E}">
        <p14:creationId xmlns:p14="http://schemas.microsoft.com/office/powerpoint/2010/main" val="9120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129;gc5fdb80bc5_0_72">
            <a:extLst>
              <a:ext uri="{FF2B5EF4-FFF2-40B4-BE49-F238E27FC236}">
                <a16:creationId xmlns:a16="http://schemas.microsoft.com/office/drawing/2014/main" id="{BACD894E-40D2-4728-B27F-3DCAF842F17E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43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81;p22">
            <a:extLst>
              <a:ext uri="{FF2B5EF4-FFF2-40B4-BE49-F238E27FC236}">
                <a16:creationId xmlns:a16="http://schemas.microsoft.com/office/drawing/2014/main" id="{478F0CBA-BBB6-482E-BF7B-81D9CFC46A12}"/>
              </a:ext>
            </a:extLst>
          </p:cNvPr>
          <p:cNvSpPr/>
          <p:nvPr/>
        </p:nvSpPr>
        <p:spPr>
          <a:xfrm>
            <a:off x="357078" y="292036"/>
            <a:ext cx="8326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REGIONAL INNOVATION SCHEME (RIS)</a:t>
            </a:r>
            <a:endParaRPr sz="1600" b="1" i="0" u="none" strike="noStrike" cap="none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74;p22">
            <a:extLst>
              <a:ext uri="{FF2B5EF4-FFF2-40B4-BE49-F238E27FC236}">
                <a16:creationId xmlns:a16="http://schemas.microsoft.com/office/drawing/2014/main" id="{035F9A63-3745-4D7B-B69E-F35480A4873B}"/>
              </a:ext>
            </a:extLst>
          </p:cNvPr>
          <p:cNvSpPr txBox="1"/>
          <p:nvPr/>
        </p:nvSpPr>
        <p:spPr>
          <a:xfrm>
            <a:off x="361167" y="517743"/>
            <a:ext cx="968961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1" i="0" u="none" strike="noStrike" cap="none">
                <a:solidFill>
                  <a:srgbClr val="6AB64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EIT </a:t>
            </a:r>
            <a:r>
              <a:rPr lang="pl-PL" sz="3200" b="1" i="0" u="none" strike="noStrike" cap="none" err="1">
                <a:solidFill>
                  <a:srgbClr val="6AB645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FoodHIVE</a:t>
            </a:r>
            <a:endParaRPr sz="3200" b="0" i="0" u="none" strike="noStrike" cap="none">
              <a:solidFill>
                <a:schemeClr val="lt1"/>
              </a:solidFill>
              <a:latin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6AB645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" name="Google Shape;1079;p22">
            <a:extLst>
              <a:ext uri="{FF2B5EF4-FFF2-40B4-BE49-F238E27FC236}">
                <a16:creationId xmlns:a16="http://schemas.microsoft.com/office/drawing/2014/main" id="{03ACA0B3-43EE-43FE-8E35-AA6C63EC57E8}"/>
              </a:ext>
            </a:extLst>
          </p:cNvPr>
          <p:cNvSpPr/>
          <p:nvPr/>
        </p:nvSpPr>
        <p:spPr>
          <a:xfrm>
            <a:off x="1385500" y="1676367"/>
            <a:ext cx="48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>
                <a:solidFill>
                  <a:srgbClr val="6BB745"/>
                </a:solidFill>
                <a:effectLst/>
                <a:latin typeface="Calibri Light" panose="020F0302020204030204" pitchFamily="34" charset="0"/>
              </a:rPr>
              <a:t>EIT Food's Alumni Community</a:t>
            </a:r>
            <a:endParaRPr sz="2000" b="1" i="0" u="none" strike="noStrike" cap="none">
              <a:solidFill>
                <a:srgbClr val="70B237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7" name="Google Shape;1078;p22">
            <a:extLst>
              <a:ext uri="{FF2B5EF4-FFF2-40B4-BE49-F238E27FC236}">
                <a16:creationId xmlns:a16="http://schemas.microsoft.com/office/drawing/2014/main" id="{7087958B-8B58-4557-B24F-9BD8C9D14D8B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02" y="1290337"/>
            <a:ext cx="1622067" cy="13923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80;p22">
            <a:extLst>
              <a:ext uri="{FF2B5EF4-FFF2-40B4-BE49-F238E27FC236}">
                <a16:creationId xmlns:a16="http://schemas.microsoft.com/office/drawing/2014/main" id="{52327830-3437-498E-80C0-619DCD54946E}"/>
              </a:ext>
            </a:extLst>
          </p:cNvPr>
          <p:cNvSpPr txBox="1"/>
          <p:nvPr/>
        </p:nvSpPr>
        <p:spPr>
          <a:xfrm>
            <a:off x="1385500" y="2089467"/>
            <a:ext cx="4587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1">
                <a:solidFill>
                  <a:schemeClr val="lt1"/>
                </a:solidFill>
                <a:latin typeface="Calibri Light" panose="020F0302020204030204" pitchFamily="34" charset="0"/>
                <a:cs typeface="Calibri"/>
              </a:rPr>
              <a:t>a private and safe space to connect, share and learn with fellow alumni startups &amp; learners from the EIT Food </a:t>
            </a:r>
            <a:r>
              <a:rPr lang="en-US" sz="1600" b="1" i="1" err="1">
                <a:solidFill>
                  <a:schemeClr val="lt1"/>
                </a:solidFill>
                <a:latin typeface="Calibri Light" panose="020F0302020204030204" pitchFamily="34" charset="0"/>
                <a:cs typeface="Calibri"/>
              </a:rPr>
              <a:t>programmes</a:t>
            </a:r>
            <a:r>
              <a:rPr lang="en-US" sz="1600" b="1" i="1">
                <a:solidFill>
                  <a:schemeClr val="lt1"/>
                </a:solidFill>
                <a:latin typeface="Calibri Light" panose="020F0302020204030204" pitchFamily="34" charset="0"/>
                <a:cs typeface="Calibri"/>
              </a:rPr>
              <a:t>. </a:t>
            </a:r>
            <a:endParaRPr sz="1600" b="1" i="1">
              <a:solidFill>
                <a:schemeClr val="lt1"/>
              </a:solidFill>
              <a:latin typeface="Calibri Light" panose="020F0302020204030204" pitchFamily="34" charset="0"/>
              <a:cs typeface="Calibri"/>
            </a:endParaRPr>
          </a:p>
        </p:txBody>
      </p:sp>
      <p:sp>
        <p:nvSpPr>
          <p:cNvPr id="19" name="Google Shape;1075;p22">
            <a:extLst>
              <a:ext uri="{FF2B5EF4-FFF2-40B4-BE49-F238E27FC236}">
                <a16:creationId xmlns:a16="http://schemas.microsoft.com/office/drawing/2014/main" id="{E4A681B6-3870-4C56-AD00-DAD221AF831B}"/>
              </a:ext>
            </a:extLst>
          </p:cNvPr>
          <p:cNvSpPr/>
          <p:nvPr/>
        </p:nvSpPr>
        <p:spPr>
          <a:xfrm rot="-5400000">
            <a:off x="2084308" y="1965362"/>
            <a:ext cx="2569445" cy="577974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EIT FoodHIVE | Home">
            <a:extLst>
              <a:ext uri="{FF2B5EF4-FFF2-40B4-BE49-F238E27FC236}">
                <a16:creationId xmlns:a16="http://schemas.microsoft.com/office/drawing/2014/main" id="{35BC99A7-D26A-4BC5-A7A2-544475D33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295" y="1820668"/>
            <a:ext cx="3600191" cy="36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076;p22">
            <a:extLst>
              <a:ext uri="{FF2B5EF4-FFF2-40B4-BE49-F238E27FC236}">
                <a16:creationId xmlns:a16="http://schemas.microsoft.com/office/drawing/2014/main" id="{D1557F29-E7DB-42C3-84ED-77C0CF63F693}"/>
              </a:ext>
            </a:extLst>
          </p:cNvPr>
          <p:cNvSpPr/>
          <p:nvPr/>
        </p:nvSpPr>
        <p:spPr>
          <a:xfrm>
            <a:off x="9006189" y="6244062"/>
            <a:ext cx="2646864" cy="3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400" b="0" i="0" u="none" strike="noStrike" cap="none">
                <a:solidFill>
                  <a:srgbClr val="034EA2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https://eitfoodhive.eu/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0F1C38-97CB-4FA3-BDDE-86A851708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26" y="3765084"/>
            <a:ext cx="5317807" cy="1786397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8460906-4DE1-47B0-AEFB-7466246A2996}"/>
              </a:ext>
            </a:extLst>
          </p:cNvPr>
          <p:cNvSpPr txBox="1"/>
          <p:nvPr/>
        </p:nvSpPr>
        <p:spPr>
          <a:xfrm>
            <a:off x="675082" y="5649850"/>
            <a:ext cx="6126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2F363B"/>
                </a:solidFill>
                <a:effectLst/>
                <a:latin typeface="Calibri Light" panose="020F0302020204030204" pitchFamily="34" charset="0"/>
              </a:rPr>
              <a:t>If you have any questions, don’t hesitate to reach out at </a:t>
            </a:r>
            <a:r>
              <a:rPr lang="en-US" sz="1200" b="0" i="0" u="none" strike="noStrike">
                <a:solidFill>
                  <a:srgbClr val="257BB1"/>
                </a:solidFill>
                <a:effectLst/>
                <a:latin typeface="Calibri Light" panose="020F0302020204030204" pitchFamily="34" charset="0"/>
                <a:hlinkClick r:id="rId7"/>
              </a:rPr>
              <a:t>alumni@eitfood.eu</a:t>
            </a:r>
            <a:endParaRPr lang="en-US" sz="120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09F5-F552-4337-BEAD-F7016D0B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5969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Calibri Light" panose="020F0302020204030204" pitchFamily="34" charset="0"/>
              </a:rPr>
              <a:t>Obišči EIT FOOD: </a:t>
            </a:r>
            <a:r>
              <a:rPr lang="sl-SI" dirty="0">
                <a:latin typeface="Calibri Light" panose="020F0302020204030204" pitchFamily="34" charset="0"/>
                <a:hlinkClick r:id="rId3"/>
              </a:rPr>
              <a:t>www.eitfood.eu</a:t>
            </a:r>
            <a:r>
              <a:rPr lang="sl-SI" dirty="0">
                <a:latin typeface="Calibri Light" panose="020F0302020204030204" pitchFamily="34" charset="0"/>
              </a:rPr>
              <a:t> (In Your Country)</a:t>
            </a:r>
          </a:p>
          <a:p>
            <a:endParaRPr lang="sl-SI" dirty="0">
              <a:latin typeface="Calibri Light" panose="020F0302020204030204" pitchFamily="34" charset="0"/>
            </a:endParaRP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E873C096-856D-443E-8C30-89E7312445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35" y="1677435"/>
            <a:ext cx="6735847" cy="410177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3584955-E884-45B6-AAA8-75E47C0EB4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602" y="6053371"/>
            <a:ext cx="1984315" cy="615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EF818-0149-4318-B141-A456D0CA69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914" y="6138372"/>
            <a:ext cx="1461643" cy="428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6EF6CF-C2E5-46AF-9B2B-7E27465600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2664" y="6049352"/>
            <a:ext cx="566643" cy="619444"/>
          </a:xfrm>
          <a:prstGeom prst="rect">
            <a:avLst/>
          </a:prstGeom>
        </p:spPr>
      </p:pic>
      <p:pic>
        <p:nvPicPr>
          <p:cNvPr id="11" name="Slika 6">
            <a:extLst>
              <a:ext uri="{FF2B5EF4-FFF2-40B4-BE49-F238E27FC236}">
                <a16:creationId xmlns:a16="http://schemas.microsoft.com/office/drawing/2014/main" id="{4D5441B5-64B4-4E41-BF4A-4FC31C725B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84" b="97973" l="5612" r="98469">
                        <a14:foregroundMark x1="88776" y1="28378" x2="88776" y2="28378"/>
                        <a14:foregroundMark x1="97449" y1="33784" x2="97449" y2="33784"/>
                        <a14:foregroundMark x1="6122" y1="97973" x2="6122" y2="97973"/>
                        <a14:foregroundMark x1="98469" y1="62838" x2="98469" y2="62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0" y="0"/>
            <a:ext cx="1866900" cy="14097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101FE0-485C-4ABF-BDAC-E06BD628FB97}"/>
              </a:ext>
            </a:extLst>
          </p:cNvPr>
          <p:cNvSpPr txBox="1">
            <a:spLocks/>
          </p:cNvSpPr>
          <p:nvPr/>
        </p:nvSpPr>
        <p:spPr>
          <a:xfrm>
            <a:off x="7685073" y="1970961"/>
            <a:ext cx="4020208" cy="339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fontAlgn="ctr">
              <a:buFont typeface="Arial"/>
              <a:buNone/>
            </a:pPr>
            <a:r>
              <a:rPr lang="sl-SI" b="1" smtClean="0">
                <a:latin typeface="Calibri Light" panose="020F0302020204030204" pitchFamily="34" charset="0"/>
              </a:rPr>
              <a:t>Za več informacij:</a:t>
            </a:r>
          </a:p>
          <a:p>
            <a:pPr marL="0" indent="0" fontAlgn="ctr">
              <a:buFont typeface="Arial"/>
              <a:buNone/>
            </a:pPr>
            <a:endParaRPr lang="sl-SI" b="1" smtClean="0">
              <a:latin typeface="Calibri Light" panose="020F0302020204030204" pitchFamily="34" charset="0"/>
            </a:endParaRPr>
          </a:p>
          <a:p>
            <a:pPr marL="0" indent="0" fontAlgn="ctr">
              <a:buFont typeface="Arial"/>
              <a:buNone/>
            </a:pPr>
            <a:r>
              <a:rPr lang="sl-SI" b="1" smtClean="0">
                <a:latin typeface="Calibri Light" panose="020F0302020204030204" pitchFamily="34" charset="0"/>
              </a:rPr>
              <a:t>Prof. dr. Aleš Kuhar, vodja EIT Food hub Slovenija</a:t>
            </a:r>
          </a:p>
          <a:p>
            <a:pPr marL="0" indent="0" fontAlgn="ctr">
              <a:buFont typeface="Arial"/>
              <a:buNone/>
            </a:pPr>
            <a:r>
              <a:rPr lang="sl-SI" b="1" smtClean="0">
                <a:latin typeface="Calibri Light" panose="020F0302020204030204" pitchFamily="34" charset="0"/>
              </a:rPr>
              <a:t>e: Ales.Kuhar@bf.uni-lj.si </a:t>
            </a:r>
            <a:endParaRPr lang="sl-SI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3246" y="2264097"/>
            <a:ext cx="10985508" cy="3336603"/>
          </a:xfrm>
        </p:spPr>
        <p:txBody>
          <a:bodyPr/>
          <a:lstStyle/>
          <a:p>
            <a:pPr indent="-457200"/>
            <a:r>
              <a:rPr lang="sl-SI" sz="3200" dirty="0" smtClean="0">
                <a:latin typeface="Calibri Light" panose="020F0302020204030204" pitchFamily="34" charset="0"/>
              </a:rPr>
              <a:t>Izum </a:t>
            </a:r>
            <a:r>
              <a:rPr lang="sl-SI" sz="3200" dirty="0" smtClean="0">
                <a:latin typeface="Calibri Light" panose="020F0302020204030204" pitchFamily="34" charset="0"/>
              </a:rPr>
              <a:t>(invencija) je ...</a:t>
            </a:r>
          </a:p>
          <a:p>
            <a:pPr marL="0" indent="0">
              <a:buNone/>
            </a:pPr>
            <a:r>
              <a:rPr lang="sl-SI" sz="3200" dirty="0" smtClean="0">
                <a:latin typeface="Calibri Light" panose="020F0302020204030204" pitchFamily="34" charset="0"/>
              </a:rPr>
              <a:t>	... </a:t>
            </a:r>
            <a:r>
              <a:rPr lang="sl-SI" sz="3200" dirty="0" smtClean="0">
                <a:latin typeface="Calibri Light" panose="020F0302020204030204" pitchFamily="34" charset="0"/>
              </a:rPr>
              <a:t>nova naprava, metoda, sestavina, molekula, postopek…</a:t>
            </a:r>
          </a:p>
          <a:p>
            <a:pPr indent="-457200"/>
            <a:r>
              <a:rPr lang="sl-SI" sz="3200" b="1" dirty="0" smtClean="0">
                <a:latin typeface="Calibri Light" panose="020F0302020204030204" pitchFamily="34" charset="0"/>
              </a:rPr>
              <a:t>„New to </a:t>
            </a:r>
            <a:r>
              <a:rPr lang="sl-SI" sz="3200" b="1" dirty="0" err="1" smtClean="0">
                <a:latin typeface="Calibri Light" panose="020F0302020204030204" pitchFamily="34" charset="0"/>
              </a:rPr>
              <a:t>the</a:t>
            </a:r>
            <a:r>
              <a:rPr lang="sl-SI" sz="3200" b="1" dirty="0" smtClean="0">
                <a:latin typeface="Calibri Light" panose="020F0302020204030204" pitchFamily="34" charset="0"/>
              </a:rPr>
              <a:t> </a:t>
            </a:r>
            <a:r>
              <a:rPr lang="sl-SI" sz="3200" b="1" dirty="0" err="1" smtClean="0">
                <a:latin typeface="Calibri Light" panose="020F0302020204030204" pitchFamily="34" charset="0"/>
              </a:rPr>
              <a:t>world</a:t>
            </a:r>
            <a:r>
              <a:rPr lang="sl-SI" sz="3200" b="1" dirty="0" smtClean="0">
                <a:latin typeface="Calibri Light" panose="020F0302020204030204" pitchFamily="34" charset="0"/>
              </a:rPr>
              <a:t>“ </a:t>
            </a:r>
          </a:p>
          <a:p>
            <a:pPr indent="-457200"/>
            <a:r>
              <a:rPr lang="sl-SI" sz="3200" dirty="0" smtClean="0">
                <a:latin typeface="Calibri Light" panose="020F0302020204030204" pitchFamily="34" charset="0"/>
              </a:rPr>
              <a:t>Temelji na </a:t>
            </a:r>
            <a:r>
              <a:rPr lang="sl-SI" sz="3200" b="1" dirty="0" smtClean="0">
                <a:latin typeface="Calibri Light" panose="020F0302020204030204" pitchFamily="34" charset="0"/>
              </a:rPr>
              <a:t>znanstvenem</a:t>
            </a:r>
            <a:r>
              <a:rPr lang="sl-SI" sz="3200" dirty="0" smtClean="0">
                <a:latin typeface="Calibri Light" panose="020F0302020204030204" pitchFamily="34" charset="0"/>
              </a:rPr>
              <a:t> </a:t>
            </a:r>
            <a:r>
              <a:rPr lang="sl-SI" sz="3200" b="1" dirty="0" smtClean="0">
                <a:latin typeface="Calibri Light" panose="020F0302020204030204" pitchFamily="34" charset="0"/>
              </a:rPr>
              <a:t>delu</a:t>
            </a:r>
            <a:r>
              <a:rPr lang="sl-SI" sz="3200" dirty="0" smtClean="0">
                <a:latin typeface="Calibri Light" panose="020F0302020204030204" pitchFamily="34" charset="0"/>
              </a:rPr>
              <a:t>.</a:t>
            </a:r>
          </a:p>
          <a:p>
            <a:pPr indent="-457200"/>
            <a:r>
              <a:rPr lang="sl-SI" sz="3200" dirty="0" smtClean="0">
                <a:latin typeface="Calibri Light" panose="020F0302020204030204" pitchFamily="34" charset="0"/>
              </a:rPr>
              <a:t>Vzorec</a:t>
            </a:r>
            <a:r>
              <a:rPr lang="sl-SI" sz="3200" dirty="0" smtClean="0">
                <a:latin typeface="Calibri Light" panose="020F0302020204030204" pitchFamily="34" charset="0"/>
              </a:rPr>
              <a:t>: financiranje =&gt; </a:t>
            </a:r>
            <a:r>
              <a:rPr lang="sl-SI" sz="3200" dirty="0" smtClean="0">
                <a:latin typeface="Calibri Light" panose="020F0302020204030204" pitchFamily="34" charset="0"/>
              </a:rPr>
              <a:t>izum =&gt; ???</a:t>
            </a:r>
            <a:r>
              <a:rPr lang="sl-SI" sz="2000" i="1" dirty="0" smtClean="0">
                <a:latin typeface="Calibri Light" panose="020F0302020204030204" pitchFamily="34" charset="0"/>
              </a:rPr>
              <a:t>(znanstvena objava</a:t>
            </a:r>
            <a:r>
              <a:rPr lang="sl-SI" sz="2000" i="1" dirty="0">
                <a:latin typeface="Calibri Light" panose="020F0302020204030204" pitchFamily="34" charset="0"/>
              </a:rPr>
              <a:t>, ugled, </a:t>
            </a:r>
            <a:r>
              <a:rPr lang="sl-SI" sz="2000" i="1" dirty="0" smtClean="0">
                <a:latin typeface="Calibri Light" panose="020F0302020204030204" pitchFamily="34" charset="0"/>
              </a:rPr>
              <a:t>enciklopedija..)</a:t>
            </a:r>
            <a:endParaRPr lang="sl-SI" sz="1800" i="1" dirty="0" smtClean="0">
              <a:latin typeface="Calibri Light" panose="020F03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40" y="461443"/>
            <a:ext cx="1529303" cy="1529303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4562445" y="947396"/>
            <a:ext cx="3440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/>
            <a:r>
              <a:rPr lang="sl-SI" sz="3600" b="1" dirty="0" err="1" smtClean="0">
                <a:latin typeface="Calibri Light" panose="020F0302020204030204" pitchFamily="34" charset="0"/>
              </a:rPr>
              <a:t>Izzum</a:t>
            </a:r>
            <a:r>
              <a:rPr lang="sl-SI" sz="3600" b="1" dirty="0" smtClean="0">
                <a:latin typeface="Calibri Light" panose="020F0302020204030204" pitchFamily="34" charset="0"/>
              </a:rPr>
              <a:t> NI inovacija</a:t>
            </a:r>
            <a:endParaRPr lang="sl-SI" sz="36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9600" y="2328123"/>
            <a:ext cx="9453034" cy="3869478"/>
          </a:xfrm>
        </p:spPr>
        <p:txBody>
          <a:bodyPr/>
          <a:lstStyle/>
          <a:p>
            <a:pPr indent="-457200"/>
            <a:r>
              <a:rPr lang="sl-SI" sz="3200" dirty="0" smtClean="0">
                <a:latin typeface="Calibri Light" panose="020F0302020204030204" pitchFamily="34" charset="0"/>
              </a:rPr>
              <a:t>Kreativnost </a:t>
            </a:r>
            <a:r>
              <a:rPr lang="sl-SI" sz="3200" dirty="0" smtClean="0">
                <a:latin typeface="Calibri Light" panose="020F0302020204030204" pitchFamily="34" charset="0"/>
              </a:rPr>
              <a:t>(ustvarjalnost) </a:t>
            </a:r>
            <a:r>
              <a:rPr lang="sl-SI" sz="3200" dirty="0" smtClean="0">
                <a:latin typeface="Calibri Light" panose="020F0302020204030204" pitchFamily="34" charset="0"/>
              </a:rPr>
              <a:t>je:</a:t>
            </a:r>
          </a:p>
          <a:p>
            <a:pPr lvl="1" indent="-457200"/>
            <a:r>
              <a:rPr lang="sl-SI" sz="2800" dirty="0" smtClean="0">
                <a:latin typeface="Calibri Light" panose="020F0302020204030204" pitchFamily="34" charset="0"/>
              </a:rPr>
              <a:t>…sposobnost </a:t>
            </a:r>
            <a:r>
              <a:rPr lang="sl-SI" sz="2800" b="1" dirty="0" smtClean="0">
                <a:latin typeface="Calibri Light" panose="020F0302020204030204" pitchFamily="34" charset="0"/>
              </a:rPr>
              <a:t>oblikovanja zamisli oz. idej </a:t>
            </a:r>
            <a:r>
              <a:rPr lang="sl-SI" sz="2800" b="1" dirty="0" smtClean="0">
                <a:latin typeface="Calibri Light" panose="020F0302020204030204" pitchFamily="34" charset="0"/>
              </a:rPr>
              <a:t> </a:t>
            </a:r>
            <a:r>
              <a:rPr lang="sl-SI" sz="1800" b="1" i="1" dirty="0" smtClean="0">
                <a:latin typeface="Calibri Light" panose="020F0302020204030204" pitchFamily="34" charset="0"/>
              </a:rPr>
              <a:t>(</a:t>
            </a:r>
            <a:r>
              <a:rPr lang="sl-SI" sz="1800" b="1" i="1" dirty="0" smtClean="0">
                <a:latin typeface="Calibri Light" panose="020F0302020204030204" pitchFamily="34" charset="0"/>
              </a:rPr>
              <a:t>novih, drugačnih, presenetljivih, privlačnih, </a:t>
            </a:r>
            <a:r>
              <a:rPr lang="sl-SI" sz="1800" b="1" i="1" dirty="0" smtClean="0">
                <a:latin typeface="Calibri Light" panose="020F0302020204030204" pitchFamily="34" charset="0"/>
              </a:rPr>
              <a:t>koristnih?)  </a:t>
            </a:r>
            <a:r>
              <a:rPr lang="sl-SI" sz="2800" dirty="0" smtClean="0">
                <a:latin typeface="Calibri Light" panose="020F0302020204030204" pitchFamily="34" charset="0"/>
              </a:rPr>
              <a:t>v </a:t>
            </a:r>
            <a:r>
              <a:rPr lang="sl-SI" sz="2800" dirty="0" smtClean="0">
                <a:latin typeface="Calibri Light" panose="020F0302020204030204" pitchFamily="34" charset="0"/>
              </a:rPr>
              <a:t>zvezi </a:t>
            </a:r>
            <a:r>
              <a:rPr lang="sl-SI" sz="2800" dirty="0" smtClean="0">
                <a:latin typeface="Calibri Light" panose="020F0302020204030204" pitchFamily="34" charset="0"/>
              </a:rPr>
              <a:t>z oziroma na določenem področju </a:t>
            </a:r>
            <a:r>
              <a:rPr lang="sl-SI" sz="1800" b="1" i="1" dirty="0" smtClean="0">
                <a:latin typeface="Calibri Light" panose="020F0302020204030204" pitchFamily="34" charset="0"/>
              </a:rPr>
              <a:t>(tudi likovnem, glasbenem, gibalnem</a:t>
            </a:r>
            <a:r>
              <a:rPr lang="sl-SI" sz="1800" b="1" i="1" dirty="0" smtClean="0">
                <a:latin typeface="Calibri Light" panose="020F0302020204030204" pitchFamily="34" charset="0"/>
              </a:rPr>
              <a:t>…)</a:t>
            </a:r>
          </a:p>
          <a:p>
            <a:pPr lvl="1" indent="-457200"/>
            <a:r>
              <a:rPr lang="sl-SI" sz="2800" dirty="0" smtClean="0">
                <a:latin typeface="Calibri Light" panose="020F0302020204030204" pitchFamily="34" charset="0"/>
              </a:rPr>
              <a:t>… sposobnost </a:t>
            </a:r>
            <a:r>
              <a:rPr lang="sl-SI" sz="2800" b="1" dirty="0">
                <a:latin typeface="Calibri Light" panose="020F0302020204030204" pitchFamily="34" charset="0"/>
              </a:rPr>
              <a:t>privlačne komunikacije </a:t>
            </a:r>
            <a:r>
              <a:rPr lang="sl-SI" sz="2800" dirty="0">
                <a:latin typeface="Calibri Light" panose="020F0302020204030204" pitchFamily="34" charset="0"/>
              </a:rPr>
              <a:t>zamisli/idej…</a:t>
            </a:r>
          </a:p>
          <a:p>
            <a:pPr indent="-457200"/>
            <a:r>
              <a:rPr lang="sl-SI" sz="3200" dirty="0">
                <a:latin typeface="Calibri Light" panose="020F0302020204030204" pitchFamily="34" charset="0"/>
              </a:rPr>
              <a:t>Temelji </a:t>
            </a:r>
            <a:r>
              <a:rPr lang="sl-SI" sz="3200" dirty="0">
                <a:latin typeface="Calibri Light" panose="020F0302020204030204" pitchFamily="34" charset="0"/>
              </a:rPr>
              <a:t>na </a:t>
            </a:r>
            <a:r>
              <a:rPr lang="sl-SI" sz="3200" b="1" dirty="0">
                <a:latin typeface="Calibri Light" panose="020F0302020204030204" pitchFamily="34" charset="0"/>
              </a:rPr>
              <a:t>domišljiji, instinktu</a:t>
            </a:r>
            <a:r>
              <a:rPr lang="sl-SI" sz="3200" dirty="0">
                <a:latin typeface="Calibri Light" panose="020F0302020204030204" pitchFamily="34" charset="0"/>
              </a:rPr>
              <a:t>, impulzu, </a:t>
            </a:r>
            <a:r>
              <a:rPr lang="sl-SI" sz="3200" dirty="0" smtClean="0">
                <a:latin typeface="Calibri Light" panose="020F0302020204030204" pitchFamily="34" charset="0"/>
              </a:rPr>
              <a:t>izražanju... </a:t>
            </a:r>
            <a:endParaRPr lang="sl-SI" sz="3200" dirty="0">
              <a:latin typeface="Calibri Light" panose="020F0302020204030204" pitchFamily="34" charset="0"/>
            </a:endParaRPr>
          </a:p>
          <a:p>
            <a:pPr indent="-457200"/>
            <a:r>
              <a:rPr lang="sl-SI" sz="3200" dirty="0">
                <a:latin typeface="Calibri Light" panose="020F0302020204030204" pitchFamily="34" charset="0"/>
              </a:rPr>
              <a:t>Primarni cilj je </a:t>
            </a:r>
            <a:r>
              <a:rPr lang="sl-SI" sz="3200" b="1" dirty="0">
                <a:latin typeface="Calibri Light" panose="020F0302020204030204" pitchFamily="34" charset="0"/>
              </a:rPr>
              <a:t>narediti</a:t>
            </a:r>
            <a:r>
              <a:rPr lang="sl-SI" sz="3200" dirty="0">
                <a:latin typeface="Calibri Light" panose="020F0302020204030204" pitchFamily="34" charset="0"/>
              </a:rPr>
              <a:t> </a:t>
            </a:r>
            <a:r>
              <a:rPr lang="sl-SI" sz="3200" b="1" dirty="0">
                <a:latin typeface="Calibri Light" panose="020F0302020204030204" pitchFamily="34" charset="0"/>
              </a:rPr>
              <a:t>vtis</a:t>
            </a:r>
            <a:r>
              <a:rPr lang="sl-SI" sz="3200" dirty="0" smtClean="0">
                <a:latin typeface="Calibri Light" panose="020F0302020204030204" pitchFamily="34" charset="0"/>
              </a:rPr>
              <a:t> </a:t>
            </a:r>
            <a:r>
              <a:rPr lang="sl-SI" sz="2400" i="1" dirty="0" smtClean="0">
                <a:latin typeface="Calibri Light" panose="020F0302020204030204" pitchFamily="34" charset="0"/>
              </a:rPr>
              <a:t>(„</a:t>
            </a:r>
            <a:r>
              <a:rPr lang="sl-SI" sz="2400" i="1" dirty="0" err="1" smtClean="0">
                <a:latin typeface="Calibri Light" panose="020F0302020204030204" pitchFamily="34" charset="0"/>
              </a:rPr>
              <a:t>odpičena</a:t>
            </a:r>
            <a:r>
              <a:rPr lang="sl-SI" sz="2400" i="1" dirty="0" smtClean="0">
                <a:latin typeface="Calibri Light" panose="020F0302020204030204" pitchFamily="34" charset="0"/>
              </a:rPr>
              <a:t>“ </a:t>
            </a:r>
            <a:r>
              <a:rPr lang="sl-SI" sz="2400" i="1" dirty="0" smtClean="0">
                <a:latin typeface="Calibri Light" panose="020F0302020204030204" pitchFamily="34" charset="0"/>
              </a:rPr>
              <a:t>ideja)</a:t>
            </a:r>
            <a:endParaRPr lang="sl-SI" sz="1800" i="1" dirty="0">
              <a:latin typeface="Calibri Light" panose="020F03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5" y="490522"/>
            <a:ext cx="1529303" cy="152930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772" y="3492500"/>
            <a:ext cx="2000786" cy="2802825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3482945" y="947396"/>
            <a:ext cx="5226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/>
            <a:r>
              <a:rPr lang="sl-SI" sz="3600" b="1" dirty="0">
                <a:latin typeface="Calibri Light" panose="020F0302020204030204" pitchFamily="34" charset="0"/>
              </a:rPr>
              <a:t>Kreativnost NI inovativnost!</a:t>
            </a:r>
          </a:p>
        </p:txBody>
      </p:sp>
    </p:spTree>
    <p:extLst>
      <p:ext uri="{BB962C8B-B14F-4D97-AF65-F5344CB8AC3E}">
        <p14:creationId xmlns:p14="http://schemas.microsoft.com/office/powerpoint/2010/main" val="14460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2475"/>
            <a:ext cx="10515600" cy="1325563"/>
          </a:xfrm>
        </p:spPr>
        <p:txBody>
          <a:bodyPr>
            <a:normAutofit/>
          </a:bodyPr>
          <a:lstStyle/>
          <a:p>
            <a:pPr indent="-457200" algn="ctr">
              <a:lnSpc>
                <a:spcPct val="100000"/>
              </a:lnSpc>
              <a:buClr>
                <a:srgbClr val="000000"/>
              </a:buClr>
              <a:buFont typeface="Arial"/>
            </a:pPr>
            <a:r>
              <a:rPr lang="sr-Latn-RS" sz="3600" b="1" dirty="0">
                <a:solidFill>
                  <a:srgbClr val="000000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Inovacija JE...</a:t>
            </a:r>
            <a:endParaRPr lang="sr-Latn-RS" sz="3600" b="1" dirty="0">
              <a:solidFill>
                <a:srgbClr val="000000"/>
              </a:solidFill>
              <a:latin typeface="Calibri Light" panose="020F03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224187" y="1192138"/>
            <a:ext cx="9008713" cy="4978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l-SI" sz="3600" b="1" dirty="0">
                <a:solidFill>
                  <a:srgbClr val="C00000"/>
                </a:solidFill>
                <a:latin typeface="Calibri Light" panose="020F0302020204030204" pitchFamily="34" charset="0"/>
              </a:rPr>
              <a:t>Inovacija = izum </a:t>
            </a:r>
            <a:r>
              <a:rPr lang="sl-SI" sz="2400" b="1" i="1" dirty="0">
                <a:solidFill>
                  <a:srgbClr val="C00000"/>
                </a:solidFill>
                <a:latin typeface="Calibri Light" panose="020F0302020204030204" pitchFamily="34" charset="0"/>
              </a:rPr>
              <a:t>(zamisel, ideja…)</a:t>
            </a:r>
            <a:r>
              <a:rPr lang="sl-SI" sz="3600" b="1" dirty="0">
                <a:solidFill>
                  <a:srgbClr val="C00000"/>
                </a:solidFill>
                <a:latin typeface="Calibri Light" panose="020F0302020204030204" pitchFamily="34" charset="0"/>
              </a:rPr>
              <a:t> + </a:t>
            </a:r>
            <a:r>
              <a:rPr lang="sl-SI" sz="36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komercializacija</a:t>
            </a:r>
          </a:p>
          <a:p>
            <a:pPr indent="-457200">
              <a:buFontTx/>
              <a:buChar char="-"/>
            </a:pPr>
            <a:r>
              <a:rPr lang="sl-SI" dirty="0" smtClean="0">
                <a:latin typeface="Calibri Light" panose="020F0302020204030204" pitchFamily="34" charset="0"/>
              </a:rPr>
              <a:t>Je usmerjeno oblikovanje </a:t>
            </a:r>
            <a:r>
              <a:rPr lang="sl-SI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novega </a:t>
            </a:r>
            <a:r>
              <a:rPr lang="sl-SI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pristopa</a:t>
            </a:r>
          </a:p>
          <a:p>
            <a:pPr indent="-457200">
              <a:buFontTx/>
              <a:buChar char="-"/>
            </a:pPr>
            <a:r>
              <a:rPr lang="sl-SI" dirty="0" smtClean="0">
                <a:latin typeface="Calibri Light" panose="020F0302020204030204" pitchFamily="34" charset="0"/>
              </a:rPr>
              <a:t>Sistematično </a:t>
            </a:r>
            <a:r>
              <a:rPr lang="sl-SI" dirty="0">
                <a:latin typeface="Calibri Light" panose="020F0302020204030204" pitchFamily="34" charset="0"/>
              </a:rPr>
              <a:t>in </a:t>
            </a:r>
            <a:r>
              <a:rPr lang="sl-SI" b="1" dirty="0">
                <a:latin typeface="Calibri Light" panose="020F0302020204030204" pitchFamily="34" charset="0"/>
              </a:rPr>
              <a:t>kreativno </a:t>
            </a:r>
            <a:r>
              <a:rPr lang="sl-SI" dirty="0" smtClean="0">
                <a:latin typeface="Calibri Light" panose="020F0302020204030204" pitchFamily="34" charset="0"/>
              </a:rPr>
              <a:t>spreminjanje/prilagajanje ponudbe podjetja ali organizacije </a:t>
            </a:r>
            <a:r>
              <a:rPr lang="sl-SI" sz="1800" b="1" i="1" dirty="0" smtClean="0">
                <a:latin typeface="Calibri Light" panose="020F0302020204030204" pitchFamily="34" charset="0"/>
              </a:rPr>
              <a:t>(npr. javni sektor)</a:t>
            </a:r>
          </a:p>
          <a:p>
            <a:pPr indent="-457200">
              <a:buFontTx/>
              <a:buChar char="-"/>
            </a:pPr>
            <a:r>
              <a:rPr lang="sl-SI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Superiorno zadovoljevanje </a:t>
            </a:r>
            <a:r>
              <a:rPr lang="sl-SI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potreb in </a:t>
            </a:r>
            <a:r>
              <a:rPr lang="sl-SI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željá, oz.  obvladovanje izzivov</a:t>
            </a:r>
          </a:p>
          <a:p>
            <a:pPr indent="-457200">
              <a:buFontTx/>
              <a:buChar char="-"/>
            </a:pPr>
            <a:r>
              <a:rPr lang="sl-SI" dirty="0" smtClean="0">
                <a:latin typeface="Calibri Light" panose="020F0302020204030204" pitchFamily="34" charset="0"/>
              </a:rPr>
              <a:t>S </a:t>
            </a:r>
            <a:r>
              <a:rPr lang="sl-SI" dirty="0" smtClean="0">
                <a:latin typeface="Calibri Light" panose="020F0302020204030204" pitchFamily="34" charset="0"/>
              </a:rPr>
              <a:t>ciljem </a:t>
            </a:r>
            <a:r>
              <a:rPr lang="sl-SI" b="1" dirty="0" smtClean="0">
                <a:latin typeface="Calibri Light" panose="020F0302020204030204" pitchFamily="34" charset="0"/>
              </a:rPr>
              <a:t>ustvarjanja </a:t>
            </a:r>
            <a:r>
              <a:rPr lang="sl-SI" sz="2400" b="1" i="1" dirty="0" smtClean="0">
                <a:latin typeface="Calibri Light" panose="020F0302020204030204" pitchFamily="34" charset="0"/>
              </a:rPr>
              <a:t>(ekonomskih)</a:t>
            </a:r>
            <a:r>
              <a:rPr lang="sl-SI" b="1" dirty="0" smtClean="0">
                <a:latin typeface="Calibri Light" panose="020F0302020204030204" pitchFamily="34" charset="0"/>
              </a:rPr>
              <a:t> </a:t>
            </a:r>
            <a:r>
              <a:rPr lang="sl-SI" b="1" dirty="0" smtClean="0">
                <a:latin typeface="Calibri Light" panose="020F0302020204030204" pitchFamily="34" charset="0"/>
              </a:rPr>
              <a:t>koristi</a:t>
            </a:r>
            <a:r>
              <a:rPr lang="sl-SI" dirty="0" smtClean="0">
                <a:latin typeface="Calibri Light" panose="020F0302020204030204" pitchFamily="34" charset="0"/>
              </a:rPr>
              <a:t>.</a:t>
            </a:r>
          </a:p>
          <a:p>
            <a:pPr marL="0" indent="0" algn="ctr">
              <a:buNone/>
            </a:pPr>
            <a:endParaRPr lang="sl-SI" dirty="0" smtClean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alibri Light" panose="020F0302020204030204" pitchFamily="34" charset="0"/>
              </a:rPr>
              <a:t>Kdo/kje </a:t>
            </a:r>
            <a:r>
              <a:rPr lang="sl-SI" dirty="0" smtClean="0">
                <a:latin typeface="Calibri Light" panose="020F0302020204030204" pitchFamily="34" charset="0"/>
              </a:rPr>
              <a:t>(praviloma) zagotavlja prvo in kdo/kje drugo komponento inovacijskega procesa?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8" t="-11281" b="1"/>
          <a:stretch/>
        </p:blipFill>
        <p:spPr>
          <a:xfrm>
            <a:off x="8660783" y="1548751"/>
            <a:ext cx="2868644" cy="274411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219" y="4945321"/>
            <a:ext cx="2579772" cy="17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2011" y="336998"/>
            <a:ext cx="11353800" cy="679901"/>
          </a:xfrm>
        </p:spPr>
        <p:txBody>
          <a:bodyPr>
            <a:noAutofit/>
          </a:bodyPr>
          <a:lstStyle/>
          <a:p>
            <a:pPr algn="ctr"/>
            <a:r>
              <a:rPr lang="sr-Latn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Kaj </a:t>
            </a:r>
            <a:r>
              <a:rPr lang="sr-Latn-R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je </a:t>
            </a:r>
            <a:r>
              <a:rPr lang="sr-Latn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INOVIRANJE?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04800" y="1154116"/>
            <a:ext cx="862744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2800" b="1" dirty="0" smtClean="0">
                <a:latin typeface="Calibri Light" panose="020F0302020204030204" pitchFamily="34" charset="0"/>
              </a:rPr>
              <a:t>Inoviranje je kompleksen </a:t>
            </a:r>
            <a:r>
              <a:rPr lang="sl-SI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PROCES</a:t>
            </a:r>
            <a:r>
              <a:rPr lang="sl-SI" sz="2800" b="1" dirty="0" smtClean="0">
                <a:latin typeface="Calibri Light" panose="020F0302020204030204" pitchFamily="34" charset="0"/>
              </a:rPr>
              <a:t>, ki povezuje </a:t>
            </a:r>
            <a:r>
              <a:rPr lang="sl-SI" sz="2000" i="1" dirty="0" smtClean="0">
                <a:latin typeface="Calibri Light" panose="020F0302020204030204" pitchFamily="34" charset="0"/>
              </a:rPr>
              <a:t>(najmanj)</a:t>
            </a:r>
            <a:r>
              <a:rPr lang="sl-SI" sz="2800" b="1" dirty="0" smtClean="0">
                <a:latin typeface="Calibri Light" panose="020F0302020204030204" pitchFamily="34" charset="0"/>
              </a:rPr>
              <a:t>: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l-SI" sz="2400" b="1" u="sng" dirty="0" smtClean="0">
                <a:latin typeface="Calibri Light" panose="020F0302020204030204" pitchFamily="34" charset="0"/>
              </a:rPr>
              <a:t>odkrivanje</a:t>
            </a:r>
            <a:r>
              <a:rPr lang="sl-SI" sz="2400" b="1" dirty="0" smtClean="0">
                <a:latin typeface="Calibri Light" panose="020F0302020204030204" pitchFamily="34" charset="0"/>
              </a:rPr>
              <a:t> priložnosti;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l-SI" sz="2400" b="1" u="sng" dirty="0" smtClean="0">
                <a:latin typeface="Calibri Light" panose="020F0302020204030204" pitchFamily="34" charset="0"/>
              </a:rPr>
              <a:t>razvijanje in oblikovanje </a:t>
            </a:r>
            <a:r>
              <a:rPr lang="sl-SI" sz="2400" u="sng" dirty="0" smtClean="0">
                <a:latin typeface="Calibri Light" panose="020F0302020204030204" pitchFamily="34" charset="0"/>
              </a:rPr>
              <a:t>načinov</a:t>
            </a:r>
            <a:r>
              <a:rPr lang="sl-SI" sz="2400" b="1" dirty="0" smtClean="0">
                <a:latin typeface="Calibri Light" panose="020F0302020204030204" pitchFamily="34" charset="0"/>
              </a:rPr>
              <a:t> za izkoriščanje priložnosti;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l-SI" sz="2400" b="1" u="sng" dirty="0" smtClean="0">
                <a:latin typeface="Calibri Light" panose="020F0302020204030204" pitchFamily="34" charset="0"/>
              </a:rPr>
              <a:t>ocenjevanje/izbiranje</a:t>
            </a:r>
            <a:r>
              <a:rPr lang="sl-SI" sz="2400" b="1" dirty="0" smtClean="0">
                <a:latin typeface="Calibri Light" panose="020F0302020204030204" pitchFamily="34" charset="0"/>
              </a:rPr>
              <a:t> najboljše </a:t>
            </a:r>
            <a:r>
              <a:rPr lang="sl-SI" sz="2400" dirty="0" err="1" smtClean="0">
                <a:latin typeface="Calibri Light" panose="020F0302020204030204" pitchFamily="34" charset="0"/>
              </a:rPr>
              <a:t>ideje&amp;načina</a:t>
            </a:r>
            <a:r>
              <a:rPr lang="sl-SI" sz="2400" dirty="0" smtClean="0">
                <a:latin typeface="Calibri Light" panose="020F0302020204030204" pitchFamily="34" charset="0"/>
              </a:rPr>
              <a:t>;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sl-SI" sz="2400" b="1" u="sng" dirty="0" smtClean="0">
                <a:latin typeface="Calibri Light" panose="020F0302020204030204" pitchFamily="34" charset="0"/>
              </a:rPr>
              <a:t>implementacijo</a:t>
            </a:r>
            <a:r>
              <a:rPr lang="sl-SI" sz="2400" b="1" dirty="0" smtClean="0">
                <a:latin typeface="Calibri Light" panose="020F0302020204030204" pitchFamily="34" charset="0"/>
              </a:rPr>
              <a:t> izbranega </a:t>
            </a:r>
            <a:r>
              <a:rPr lang="sl-SI" sz="2400" dirty="0" smtClean="0">
                <a:latin typeface="Calibri Light" panose="020F0302020204030204" pitchFamily="34" charset="0"/>
              </a:rPr>
              <a:t>načina za doseganje podjetniških ciljev.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sl-SI" sz="3600" b="1" dirty="0">
              <a:latin typeface="Calibri Light" panose="020F0302020204030204" pitchFamily="34" charset="0"/>
            </a:endParaRPr>
          </a:p>
          <a:p>
            <a:pPr marL="914400" lvl="2" algn="ctr"/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Inoviranje poteka v </a:t>
            </a:r>
            <a:r>
              <a:rPr lang="sl-SI" sz="4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inovacijskem ekosistemu</a:t>
            </a:r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, ki ne nastane naključno…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1" y="4668252"/>
            <a:ext cx="267823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957E-C9B3-4E0C-92F6-2BBBF53B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02" y="365125"/>
            <a:ext cx="10515600" cy="1325563"/>
          </a:xfrm>
        </p:spPr>
        <p:txBody>
          <a:bodyPr/>
          <a:lstStyle/>
          <a:p>
            <a:pPr algn="ctr"/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Kaj je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EIT?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CFB1-903A-40CA-8897-A9A19E7D6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0186"/>
            <a:ext cx="6121400" cy="4656114"/>
          </a:xfrm>
        </p:spPr>
        <p:txBody>
          <a:bodyPr/>
          <a:lstStyle/>
          <a:p>
            <a:r>
              <a:rPr lang="sl-SI" b="1" dirty="0">
                <a:latin typeface="Calibri Light" panose="020F0302020204030204" pitchFamily="34" charset="0"/>
              </a:rPr>
              <a:t>Evropski inštitut za inovacije in tehnologijo.</a:t>
            </a:r>
          </a:p>
          <a:p>
            <a:r>
              <a:rPr lang="sl-SI" b="1" dirty="0">
                <a:latin typeface="Calibri Light" panose="020F0302020204030204" pitchFamily="34" charset="0"/>
              </a:rPr>
              <a:t>Ustanovila ga je EU leta 2008 z namenom okrepiti </a:t>
            </a:r>
            <a:r>
              <a:rPr lang="sl-SI" b="1" dirty="0" smtClean="0">
                <a:latin typeface="Calibri Light" panose="020F0302020204030204" pitchFamily="34" charset="0"/>
              </a:rPr>
              <a:t>inovacijski ekosistem.</a:t>
            </a:r>
            <a:endParaRPr lang="en-US" b="1" dirty="0">
              <a:latin typeface="Calibri Light" panose="020F0302020204030204" pitchFamily="34" charset="0"/>
            </a:endParaRPr>
          </a:p>
          <a:p>
            <a:r>
              <a:rPr lang="sl-SI" b="1" dirty="0">
                <a:latin typeface="Calibri Light" panose="020F0302020204030204" pitchFamily="34" charset="0"/>
              </a:rPr>
              <a:t>Deluje kot neodvisno telo EU.</a:t>
            </a:r>
          </a:p>
          <a:p>
            <a:r>
              <a:rPr lang="sl-SI" b="1" dirty="0" smtClean="0">
                <a:latin typeface="Calibri Light" panose="020F0302020204030204" pitchFamily="34" charset="0"/>
              </a:rPr>
              <a:t>Največja evropska inovacijska </a:t>
            </a:r>
            <a:r>
              <a:rPr lang="sl-SI" b="1" dirty="0">
                <a:latin typeface="Calibri Light" panose="020F0302020204030204" pitchFamily="34" charset="0"/>
              </a:rPr>
              <a:t>skupnost</a:t>
            </a:r>
            <a:r>
              <a:rPr lang="sl-SI" b="1" dirty="0" smtClean="0">
                <a:latin typeface="Calibri Light" panose="020F0302020204030204" pitchFamily="34" charset="0"/>
              </a:rPr>
              <a:t>.</a:t>
            </a:r>
            <a:endParaRPr lang="sl-SI" b="1" dirty="0">
              <a:latin typeface="Calibri Light" panose="020F03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B0C3E2-3CCA-4BB7-975F-8FFB4BAA5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602" y="6053371"/>
            <a:ext cx="1984315" cy="615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4C05E-8113-4D79-907F-D25F88DB34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914" y="6138372"/>
            <a:ext cx="1461643" cy="428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EF4EE-221A-4081-B57F-9F301DC013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2664" y="6049352"/>
            <a:ext cx="566643" cy="619444"/>
          </a:xfrm>
          <a:prstGeom prst="rect">
            <a:avLst/>
          </a:prstGeom>
        </p:spPr>
      </p:pic>
      <p:pic>
        <p:nvPicPr>
          <p:cNvPr id="8" name="Slika 6">
            <a:extLst>
              <a:ext uri="{FF2B5EF4-FFF2-40B4-BE49-F238E27FC236}">
                <a16:creationId xmlns:a16="http://schemas.microsoft.com/office/drawing/2014/main" id="{0A36136B-7736-4B4C-89BA-94AFC6990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4" b="97973" l="5612" r="98469">
                        <a14:foregroundMark x1="88776" y1="28378" x2="88776" y2="28378"/>
                        <a14:foregroundMark x1="97449" y1="33784" x2="97449" y2="33784"/>
                        <a14:foregroundMark x1="6122" y1="97973" x2="6122" y2="97973"/>
                        <a14:foregroundMark x1="98469" y1="62838" x2="98469" y2="62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0" y="0"/>
            <a:ext cx="1866900" cy="14097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2664" y="1475605"/>
            <a:ext cx="48006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" descr="A close up of a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0414"/>
          <a:stretch/>
        </p:blipFill>
        <p:spPr>
          <a:xfrm>
            <a:off x="0" y="1221110"/>
            <a:ext cx="12192001" cy="55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"/>
          <p:cNvSpPr txBox="1"/>
          <p:nvPr/>
        </p:nvSpPr>
        <p:spPr>
          <a:xfrm>
            <a:off x="-479685" y="197870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437030" y="1024981"/>
            <a:ext cx="10549520" cy="40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Calibri"/>
              <a:buNone/>
            </a:pPr>
            <a:endParaRPr sz="25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399412" y="1333438"/>
            <a:ext cx="394278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l-SI" sz="1600" b="1" i="0" u="none" strike="noStrike" cap="none" dirty="0" smtClean="0">
                <a:solidFill>
                  <a:srgbClr val="4472C4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„</a:t>
            </a:r>
            <a:r>
              <a:rPr lang="en-GB" sz="1600" b="1" i="0" u="none" strike="noStrike" cap="none" dirty="0" smtClean="0">
                <a:solidFill>
                  <a:srgbClr val="4472C4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IMPROVING </a:t>
            </a:r>
            <a:r>
              <a:rPr lang="en-GB" sz="1600" b="1" i="0" u="none" strike="noStrike" cap="none" dirty="0">
                <a:solidFill>
                  <a:srgbClr val="4472C4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FOOD </a:t>
            </a:r>
            <a:r>
              <a:rPr lang="en-GB" sz="1600" b="1" i="0" u="none" strike="noStrike" cap="none" dirty="0" smtClean="0">
                <a:solidFill>
                  <a:srgbClr val="4472C4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TOGETHER</a:t>
            </a:r>
            <a:r>
              <a:rPr lang="sl-SI" sz="1600" b="1" i="0" u="none" strike="noStrike" cap="none" dirty="0" smtClean="0">
                <a:solidFill>
                  <a:srgbClr val="4472C4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“</a:t>
            </a:r>
            <a:endParaRPr sz="1600" b="1" i="0" u="none" strike="noStrike" cap="none" dirty="0">
              <a:solidFill>
                <a:srgbClr val="4472C4"/>
              </a:solidFill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1" name="Google Shape;191;p2"/>
          <p:cNvSpPr txBox="1"/>
          <p:nvPr/>
        </p:nvSpPr>
        <p:spPr>
          <a:xfrm>
            <a:off x="361167" y="517743"/>
            <a:ext cx="1038042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GB" sz="1600" b="1" dirty="0" smtClean="0">
                <a:solidFill>
                  <a:schemeClr val="accent1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EIT je „E</a:t>
            </a:r>
            <a:r>
              <a:rPr lang="en-GB" sz="1600" b="1" dirty="0" smtClean="0">
                <a:solidFill>
                  <a:schemeClr val="accent1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urope’s </a:t>
            </a:r>
            <a:r>
              <a:rPr lang="en-GB" sz="1600" b="1" dirty="0" smtClean="0">
                <a:solidFill>
                  <a:schemeClr val="accent1"/>
                </a:solidFill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one-stop shop for supporting innovation…“</a:t>
            </a:r>
          </a:p>
          <a:p>
            <a:pPr>
              <a:buSzPts val="3200"/>
            </a:pP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EIT-food je </a:t>
            </a:r>
            <a:r>
              <a:rPr lang="en-GB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eno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 od </a:t>
            </a:r>
            <a:r>
              <a:rPr lang="en-GB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osmih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 </a:t>
            </a:r>
            <a:r>
              <a:rPr lang="en-GB" sz="3200" b="1" i="0" u="none" strike="noStrike" cap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tematskih</a:t>
            </a:r>
            <a:r>
              <a:rPr lang="en-GB" sz="3200" b="1" i="0" u="none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 </a:t>
            </a:r>
            <a:r>
              <a:rPr lang="en-GB" sz="3200" b="1" i="0" u="none" strike="noStrike" cap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področij</a:t>
            </a:r>
            <a:r>
              <a:rPr lang="en-GB" sz="3200" b="1" i="0" u="none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 EIT</a:t>
            </a:r>
            <a:endParaRPr lang="en-GB" sz="1800" b="1" u="none" strike="noStrike" cap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2"/>
          <p:cNvPicPr preferRelativeResize="0"/>
          <p:nvPr/>
        </p:nvPicPr>
        <p:blipFill rotWithShape="1"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5896" y="20548"/>
            <a:ext cx="67360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349" y="-10450"/>
            <a:ext cx="5260633" cy="632261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2"/>
          <p:cNvSpPr txBox="1">
            <a:spLocks noGrp="1"/>
          </p:cNvSpPr>
          <p:nvPr>
            <p:ph type="body" idx="1"/>
          </p:nvPr>
        </p:nvSpPr>
        <p:spPr>
          <a:xfrm>
            <a:off x="437029" y="2728786"/>
            <a:ext cx="5085815" cy="83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en-GB" sz="1400" dirty="0">
                <a:solidFill>
                  <a:srgbClr val="3F3F3F"/>
                </a:solidFill>
                <a:latin typeface="Calibri Light" panose="020F0302020204030204" pitchFamily="34" charset="0"/>
              </a:rPr>
              <a:t>To create a world where everybody can access and enjoy </a:t>
            </a:r>
            <a:r>
              <a:rPr lang="en-GB" sz="1400" b="1" dirty="0">
                <a:solidFill>
                  <a:srgbClr val="274895"/>
                </a:solidFill>
                <a:latin typeface="Calibri Light" panose="020F0302020204030204" pitchFamily="34" charset="0"/>
                <a:sym typeface="Arial"/>
              </a:rPr>
              <a:t>sustainable, safe and healthy food</a:t>
            </a:r>
            <a:r>
              <a:rPr lang="en-GB" sz="1400" dirty="0">
                <a:solidFill>
                  <a:srgbClr val="3F3F3F"/>
                </a:solidFill>
                <a:latin typeface="Calibri Light" panose="020F0302020204030204" pitchFamily="34" charset="0"/>
              </a:rPr>
              <a:t>, with trust and fairness from farm to fork.​</a:t>
            </a:r>
            <a:endParaRPr dirty="0">
              <a:latin typeface="Calibri Light" panose="020F0302020204030204" pitchFamily="34" charset="0"/>
            </a:endParaRPr>
          </a:p>
        </p:txBody>
      </p:sp>
      <p:pic>
        <p:nvPicPr>
          <p:cNvPr id="266" name="Google Shape;266;p1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0873" y="5557934"/>
            <a:ext cx="649955" cy="5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7177" y="316781"/>
            <a:ext cx="1113658" cy="75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2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013" y="4772093"/>
            <a:ext cx="518484" cy="19824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/>
          <p:nvPr/>
        </p:nvSpPr>
        <p:spPr>
          <a:xfrm>
            <a:off x="8955247" y="5773179"/>
            <a:ext cx="10382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Georgia and Armenia</a:t>
            </a:r>
            <a:endParaRPr sz="1000" b="0" i="0" u="none" strike="noStrike" cap="none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8980160" y="5540355"/>
            <a:ext cx="1315133" cy="643693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7448601" y="976385"/>
            <a:ext cx="103826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Iceland</a:t>
            </a:r>
            <a:endParaRPr sz="1000" b="0" i="0" u="none" strike="noStrike" cap="none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7432856" y="248879"/>
            <a:ext cx="1355791" cy="990568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5882213" y="1358776"/>
            <a:ext cx="19753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Central</a:t>
            </a:r>
            <a:endParaRPr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i="0" u="none" strike="noStrike" cap="none" dirty="0" err="1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Freising</a:t>
            </a:r>
            <a:r>
              <a:rPr lang="en-GB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, Germany</a:t>
            </a:r>
            <a:endParaRPr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5882214" y="1955461"/>
            <a:ext cx="19329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North-West</a:t>
            </a:r>
            <a:endParaRPr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Reading, UK</a:t>
            </a:r>
            <a:endParaRPr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5789748" y="3622227"/>
            <a:ext cx="20254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i="0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West &amp; HQ</a:t>
            </a:r>
            <a:endParaRPr b="1" i="0" strike="noStrike" cap="none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i="0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Leuven, Belgium</a:t>
            </a:r>
            <a:endParaRPr b="1" i="0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5882213" y="5211294"/>
            <a:ext cx="20755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South</a:t>
            </a:r>
            <a:endParaRPr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Madrid/Bilbao, Spain</a:t>
            </a:r>
            <a:endParaRPr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5882214" y="5722383"/>
            <a:ext cx="2425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North-East</a:t>
            </a:r>
            <a:endParaRPr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b="1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Warsaw, Poland</a:t>
            </a:r>
            <a:endParaRPr b="1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6578843" y="4728584"/>
            <a:ext cx="598707" cy="2980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p12"/>
          <p:cNvCxnSpPr/>
          <p:nvPr/>
        </p:nvCxnSpPr>
        <p:spPr>
          <a:xfrm>
            <a:off x="5967663" y="1794841"/>
            <a:ext cx="2035056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12"/>
          <p:cNvCxnSpPr/>
          <p:nvPr/>
        </p:nvCxnSpPr>
        <p:spPr>
          <a:xfrm>
            <a:off x="8002719" y="1794841"/>
            <a:ext cx="1343100" cy="19506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12"/>
          <p:cNvCxnSpPr/>
          <p:nvPr/>
        </p:nvCxnSpPr>
        <p:spPr>
          <a:xfrm>
            <a:off x="5967663" y="2406733"/>
            <a:ext cx="1521973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12"/>
          <p:cNvCxnSpPr/>
          <p:nvPr/>
        </p:nvCxnSpPr>
        <p:spPr>
          <a:xfrm>
            <a:off x="7489636" y="2397251"/>
            <a:ext cx="651339" cy="945978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12"/>
          <p:cNvCxnSpPr/>
          <p:nvPr/>
        </p:nvCxnSpPr>
        <p:spPr>
          <a:xfrm>
            <a:off x="5967663" y="4194282"/>
            <a:ext cx="2339903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12"/>
          <p:cNvCxnSpPr/>
          <p:nvPr/>
        </p:nvCxnSpPr>
        <p:spPr>
          <a:xfrm>
            <a:off x="5967663" y="6186182"/>
            <a:ext cx="2339903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" name="Google Shape;285;p12"/>
          <p:cNvCxnSpPr/>
          <p:nvPr/>
        </p:nvCxnSpPr>
        <p:spPr>
          <a:xfrm>
            <a:off x="5967663" y="5670543"/>
            <a:ext cx="1521973" cy="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12"/>
          <p:cNvCxnSpPr/>
          <p:nvPr/>
        </p:nvCxnSpPr>
        <p:spPr>
          <a:xfrm rot="10800000" flipH="1">
            <a:off x="8307566" y="3496569"/>
            <a:ext cx="479921" cy="697018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12"/>
          <p:cNvCxnSpPr/>
          <p:nvPr/>
        </p:nvCxnSpPr>
        <p:spPr>
          <a:xfrm rot="10800000" flipH="1">
            <a:off x="8307566" y="3277333"/>
            <a:ext cx="2001965" cy="2907572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12"/>
          <p:cNvCxnSpPr/>
          <p:nvPr/>
        </p:nvCxnSpPr>
        <p:spPr>
          <a:xfrm rot="10800000" flipH="1">
            <a:off x="7489636" y="5057932"/>
            <a:ext cx="418035" cy="607137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12"/>
          <p:cNvSpPr/>
          <p:nvPr/>
        </p:nvSpPr>
        <p:spPr>
          <a:xfrm>
            <a:off x="352129" y="1151472"/>
            <a:ext cx="4977250" cy="100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000"/>
            </a:pPr>
            <a:r>
              <a:rPr lang="sl-SI" sz="2000" b="0" i="0" u="none" strike="noStrike" cap="none" dirty="0" smtClean="0">
                <a:solidFill>
                  <a:srgbClr val="274895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Inovacije v agroživilstvu usmerjene v :</a:t>
            </a:r>
          </a:p>
          <a:p>
            <a:pPr>
              <a:buSzPts val="2000"/>
            </a:pPr>
            <a:r>
              <a:rPr lang="sl-SI" sz="2000" b="1" i="1" dirty="0">
                <a:solidFill>
                  <a:srgbClr val="274895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t</a:t>
            </a:r>
            <a:r>
              <a:rPr lang="sl-SI" sz="2000" b="1" i="1" dirty="0" smtClean="0">
                <a:solidFill>
                  <a:srgbClr val="274895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rajnost, zdravje in zaupanje </a:t>
            </a:r>
          </a:p>
          <a:p>
            <a:pPr>
              <a:buSzPts val="2000"/>
            </a:pPr>
            <a:r>
              <a:rPr lang="sl-SI" sz="2000" i="1" u="none" strike="noStrike" cap="none" dirty="0" smtClean="0">
                <a:solidFill>
                  <a:srgbClr val="274895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GB" sz="2000" i="1" u="none" strike="noStrike" cap="none" dirty="0" smtClean="0">
                <a:solidFill>
                  <a:srgbClr val="274895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sustainable</a:t>
            </a:r>
            <a:r>
              <a:rPr lang="en-GB" sz="2000" i="1" u="none" strike="noStrike" cap="none" dirty="0">
                <a:solidFill>
                  <a:srgbClr val="274895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, healthy and </a:t>
            </a:r>
            <a:r>
              <a:rPr lang="en-GB" sz="2000" i="1" u="none" strike="noStrike" cap="none" dirty="0" smtClean="0">
                <a:solidFill>
                  <a:srgbClr val="274895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trusted</a:t>
            </a:r>
            <a:r>
              <a:rPr lang="sl-SI" sz="2000" i="1" dirty="0">
                <a:solidFill>
                  <a:srgbClr val="274895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sl-SI" sz="2000" i="1" dirty="0" err="1" smtClean="0">
                <a:solidFill>
                  <a:srgbClr val="274895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food</a:t>
            </a:r>
            <a:r>
              <a:rPr lang="sl-SI" sz="2000" i="1" dirty="0" smtClean="0">
                <a:solidFill>
                  <a:srgbClr val="274895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)</a:t>
            </a:r>
            <a:r>
              <a:rPr lang="en-GB" sz="2000" b="1" i="1" u="none" strike="noStrike" cap="none" dirty="0">
                <a:solidFill>
                  <a:srgbClr val="274895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 </a:t>
            </a:r>
            <a:endParaRPr sz="1400" b="1" i="1" u="none" strike="noStrike" cap="none" dirty="0">
              <a:solidFill>
                <a:srgbClr val="000000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9295723" y="3693950"/>
            <a:ext cx="100208" cy="10020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10259427" y="3227229"/>
            <a:ext cx="100208" cy="10020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8737107" y="3449518"/>
            <a:ext cx="100208" cy="10020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2"/>
          <p:cNvSpPr/>
          <p:nvPr/>
        </p:nvSpPr>
        <p:spPr>
          <a:xfrm>
            <a:off x="8089563" y="3282443"/>
            <a:ext cx="100208" cy="10020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2"/>
          <p:cNvSpPr/>
          <p:nvPr/>
        </p:nvSpPr>
        <p:spPr>
          <a:xfrm>
            <a:off x="7857567" y="5006761"/>
            <a:ext cx="100208" cy="10020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2"/>
          <p:cNvSpPr/>
          <p:nvPr/>
        </p:nvSpPr>
        <p:spPr>
          <a:xfrm>
            <a:off x="488435" y="2449210"/>
            <a:ext cx="1325526" cy="237822"/>
          </a:xfrm>
          <a:prstGeom prst="rect">
            <a:avLst/>
          </a:prstGeom>
          <a:solidFill>
            <a:srgbClr val="0049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2"/>
          <p:cNvSpPr txBox="1"/>
          <p:nvPr/>
        </p:nvSpPr>
        <p:spPr>
          <a:xfrm>
            <a:off x="486516" y="2342365"/>
            <a:ext cx="1483482" cy="46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MISSION</a:t>
            </a:r>
            <a:endParaRPr sz="1400" b="0" i="0" u="none" strike="noStrike" cap="none">
              <a:solidFill>
                <a:schemeClr val="lt1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297" name="Google Shape;297;p12"/>
          <p:cNvSpPr/>
          <p:nvPr/>
        </p:nvSpPr>
        <p:spPr>
          <a:xfrm>
            <a:off x="488435" y="3486613"/>
            <a:ext cx="1020726" cy="237822"/>
          </a:xfrm>
          <a:prstGeom prst="rect">
            <a:avLst/>
          </a:prstGeom>
          <a:solidFill>
            <a:srgbClr val="0049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504418" y="3389215"/>
            <a:ext cx="2297673" cy="44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b="1">
                <a:solidFill>
                  <a:schemeClr val="lt1"/>
                </a:solidFill>
                <a:latin typeface="Calibri Light" panose="020F0302020204030204" pitchFamily="34" charset="0"/>
                <a:cs typeface="Calibri"/>
                <a:sym typeface="Calibri"/>
              </a:rPr>
              <a:t>ROLE</a:t>
            </a:r>
            <a:endParaRPr sz="1400" b="0" i="0" u="none" strike="noStrike" cap="none">
              <a:solidFill>
                <a:schemeClr val="lt1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488434" y="4415899"/>
            <a:ext cx="1482045" cy="237822"/>
          </a:xfrm>
          <a:prstGeom prst="rect">
            <a:avLst/>
          </a:prstGeom>
          <a:solidFill>
            <a:srgbClr val="0049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2"/>
          <p:cNvSpPr txBox="1"/>
          <p:nvPr/>
        </p:nvSpPr>
        <p:spPr>
          <a:xfrm>
            <a:off x="486516" y="4319492"/>
            <a:ext cx="2297673" cy="44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GB" b="1">
                <a:solidFill>
                  <a:schemeClr val="lt1"/>
                </a:solidFill>
                <a:latin typeface="Calibri Light" panose="020F0302020204030204" pitchFamily="34" charset="0"/>
                <a:cs typeface="Calibri"/>
                <a:sym typeface="Calibri"/>
              </a:rPr>
              <a:t>STRENGTH</a:t>
            </a:r>
            <a:endParaRPr sz="1400" b="0" i="0" u="none" strike="noStrike" cap="none">
              <a:solidFill>
                <a:srgbClr val="000000"/>
              </a:solidFill>
              <a:latin typeface="Calibri Light" panose="020F0302020204030204" pitchFamily="34" charset="0"/>
              <a:sym typeface="Arial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426591" y="3787067"/>
            <a:ext cx="5096253" cy="53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To</a:t>
            </a:r>
            <a:r>
              <a:rPr lang="en-GB" sz="1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 bring </a:t>
            </a:r>
            <a:r>
              <a:rPr lang="en-GB" b="1" dirty="0">
                <a:solidFill>
                  <a:srgbClr val="274895"/>
                </a:solidFill>
                <a:latin typeface="Calibri Light" panose="020F0302020204030204" pitchFamily="34" charset="0"/>
                <a:cs typeface="Calibri"/>
                <a:sym typeface="Calibri"/>
              </a:rPr>
              <a:t>all players together </a:t>
            </a:r>
            <a:r>
              <a:rPr lang="en-GB" sz="1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and guide and accelerate the innovation process that will transform the food system.</a:t>
            </a:r>
            <a:endParaRPr sz="1400" b="0" i="0" u="none" strike="noStrike" cap="none" dirty="0">
              <a:solidFill>
                <a:srgbClr val="3F3F3F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422529" y="4709193"/>
            <a:ext cx="5085815" cy="209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3F3F3F"/>
              </a:buClr>
              <a:buSzPts val="1400"/>
            </a:pP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EIT Food strength</a:t>
            </a:r>
            <a:r>
              <a:rPr lang="en-GB" sz="1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 comes from partners, which represent over 85 of Europe’s leading </a:t>
            </a:r>
            <a:r>
              <a:rPr lang="en-GB" sz="1400" b="0" i="0" u="none" strike="noStrike" cap="none" dirty="0" err="1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agri</a:t>
            </a:r>
            <a:r>
              <a:rPr lang="en-GB" sz="1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-food companies, research institutes and universities.</a:t>
            </a:r>
            <a:endParaRPr sz="1400" b="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The network also includes the </a:t>
            </a:r>
            <a:r>
              <a:rPr lang="en-GB" sz="1400" b="0" i="0" u="none" strike="noStrike" cap="none" dirty="0" err="1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RisingFoodStars</a:t>
            </a:r>
            <a:r>
              <a:rPr lang="en-GB" sz="1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 Association, bringing together Europe’s best </a:t>
            </a:r>
            <a:r>
              <a:rPr lang="en-GB" sz="1400" b="0" i="0" u="none" strike="noStrike" cap="none" dirty="0" err="1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agri</a:t>
            </a:r>
            <a:r>
              <a:rPr lang="en-GB" sz="1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-food start-ups and </a:t>
            </a:r>
            <a:r>
              <a:rPr lang="en-GB" sz="1400" b="0" i="0" u="none" strike="noStrike" cap="none" dirty="0" err="1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scaleups</a:t>
            </a:r>
            <a:r>
              <a:rPr lang="en-GB" sz="1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Headquartered</a:t>
            </a:r>
            <a:r>
              <a:rPr lang="en-GB" sz="1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 in Leuven </a:t>
            </a:r>
            <a:r>
              <a:rPr lang="en-GB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with</a:t>
            </a:r>
            <a:r>
              <a:rPr lang="en-GB" sz="1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 regional offices in Warsaw, </a:t>
            </a:r>
            <a:r>
              <a:rPr lang="en-GB" sz="1400" b="0" i="0" u="none" strike="noStrike" cap="none" dirty="0" err="1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Freising</a:t>
            </a:r>
            <a:r>
              <a:rPr lang="en-GB" sz="1400" b="0" i="0" u="none" strike="noStrike" cap="none" dirty="0">
                <a:solidFill>
                  <a:srgbClr val="3F3F3F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, Reading, Leuven, Bilbao and Madrid.</a:t>
            </a:r>
            <a:r>
              <a:rPr lang="en-GB" sz="1400" b="0" i="0" u="none" strike="noStrike" cap="none" dirty="0">
                <a:latin typeface="Calibri Light" panose="020F0302020204030204" pitchFamily="34" charset="0"/>
                <a:ea typeface="Calibri"/>
                <a:cs typeface="Calibri"/>
              </a:rPr>
              <a:t/>
            </a:r>
            <a:br>
              <a:rPr lang="en-GB" sz="1400" b="0" i="0" u="none" strike="noStrike" cap="none" dirty="0">
                <a:latin typeface="Calibri Light" panose="020F0302020204030204" pitchFamily="34" charset="0"/>
                <a:ea typeface="Calibri"/>
                <a:cs typeface="Calibri"/>
              </a:rPr>
            </a:br>
            <a:r>
              <a:rPr lang="en-GB" sz="1400" b="0" i="0" u="none" strike="noStrike" cap="none" dirty="0">
                <a:latin typeface="Calibri Light" panose="020F0302020204030204" pitchFamily="34" charset="0"/>
                <a:ea typeface="Calibri"/>
                <a:cs typeface="Calibri"/>
              </a:rPr>
              <a:t/>
            </a:r>
            <a:br>
              <a:rPr lang="en-GB" sz="1400" b="0" i="0" u="none" strike="noStrike" cap="none" dirty="0">
                <a:latin typeface="Calibri Light" panose="020F0302020204030204" pitchFamily="34" charset="0"/>
                <a:ea typeface="Calibri"/>
                <a:cs typeface="Calibri"/>
              </a:rPr>
            </a:br>
            <a:endParaRPr sz="1400" b="0" i="0" u="none" strike="noStrike" cap="none" dirty="0">
              <a:solidFill>
                <a:srgbClr val="3F3F3F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357078" y="224659"/>
            <a:ext cx="394278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l-SI" sz="1600" b="1" i="0" u="none" strike="noStrike" cap="none" dirty="0" smtClean="0">
                <a:solidFill>
                  <a:srgbClr val="4472C4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„</a:t>
            </a:r>
            <a:r>
              <a:rPr lang="en-GB" sz="1600" b="1" i="0" u="none" strike="noStrike" cap="none" dirty="0" smtClean="0">
                <a:solidFill>
                  <a:srgbClr val="4472C4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IMPROVING </a:t>
            </a:r>
            <a:r>
              <a:rPr lang="en-GB" sz="1600" b="1" i="0" u="none" strike="noStrike" cap="none" dirty="0">
                <a:solidFill>
                  <a:srgbClr val="4472C4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FOOD </a:t>
            </a:r>
            <a:r>
              <a:rPr lang="en-GB" sz="1600" b="1" i="0" u="none" strike="noStrike" cap="none" dirty="0" smtClean="0">
                <a:solidFill>
                  <a:srgbClr val="4472C4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TOGETHER</a:t>
            </a:r>
            <a:r>
              <a:rPr lang="sl-SI" sz="1600" b="1" i="0" u="none" strike="noStrike" cap="none" dirty="0" smtClean="0">
                <a:solidFill>
                  <a:srgbClr val="4472C4"/>
                </a:solidFill>
                <a:latin typeface="Calibri Light" panose="020F0302020204030204" pitchFamily="34" charset="0"/>
                <a:ea typeface="Calibri"/>
                <a:cs typeface="Calibri"/>
                <a:sym typeface="Calibri"/>
              </a:rPr>
              <a:t>“</a:t>
            </a:r>
            <a:endParaRPr sz="1600" b="1" i="0" u="none" strike="noStrike" cap="none" dirty="0">
              <a:solidFill>
                <a:srgbClr val="4472C4"/>
              </a:solidFill>
              <a:latin typeface="Calibri Light" panose="020F03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361167" y="585120"/>
            <a:ext cx="657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sl-SI" sz="3200" b="1" i="0" u="none" strike="noStrike" cap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Stuktura</a:t>
            </a:r>
            <a:r>
              <a:rPr lang="sl-SI" sz="3200" b="1" i="0" u="none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 </a:t>
            </a:r>
            <a:r>
              <a:rPr lang="en-GB" sz="3200" b="1" i="0" u="none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EIT </a:t>
            </a:r>
            <a:r>
              <a:rPr lang="en-GB" sz="32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tillium Web"/>
                <a:cs typeface="Titillium Web"/>
                <a:sym typeface="Titillium Web"/>
              </a:rPr>
              <a:t>Food</a:t>
            </a:r>
            <a:endParaRPr sz="3200" b="1" i="0" u="none" strike="noStrike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05" name="Google Shape;305;p12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3754" y="6328239"/>
            <a:ext cx="993389" cy="50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2" descr="Obraz zawierający tekst&#10;&#10;Opis wygenerowany automatycznie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7731" y="6399216"/>
            <a:ext cx="1073178" cy="31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8_witte achtergrond, groene tekst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Širokozaslonsko</PresentationFormat>
  <Paragraphs>181</Paragraphs>
  <Slides>23</Slides>
  <Notes>23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23</vt:i4>
      </vt:variant>
    </vt:vector>
  </HeadingPairs>
  <TitlesOfParts>
    <vt:vector size="32" baseType="lpstr">
      <vt:lpstr>Calibri Light</vt:lpstr>
      <vt:lpstr>Calibri</vt:lpstr>
      <vt:lpstr>Titillium Web</vt:lpstr>
      <vt:lpstr>Arial Narrow</vt:lpstr>
      <vt:lpstr>WordVisi_MSFontService</vt:lpstr>
      <vt:lpstr>Arial</vt:lpstr>
      <vt:lpstr>Times New Roman</vt:lpstr>
      <vt:lpstr>Office Theme</vt:lpstr>
      <vt:lpstr>08_witte achtergrond, groene tekst</vt:lpstr>
      <vt:lpstr>EIT FOOD  HUB SLOVENIJA Nacionalno stičišče za inovacije in podjetništvo v agroživilstvu</vt:lpstr>
      <vt:lpstr>Kaj je inovacija?</vt:lpstr>
      <vt:lpstr>PowerPointova predstavitev</vt:lpstr>
      <vt:lpstr>PowerPointova predstavitev</vt:lpstr>
      <vt:lpstr>Inovacija JE...</vt:lpstr>
      <vt:lpstr>Kaj je INOVIRANJE?</vt:lpstr>
      <vt:lpstr>Kaj je EIT?</vt:lpstr>
      <vt:lpstr>PowerPointova predstavitev</vt:lpstr>
      <vt:lpstr>PowerPointova predstavitev</vt:lpstr>
      <vt:lpstr>PowerPointova predstavitev</vt:lpstr>
      <vt:lpstr>Principi delovanja EIT FOOD</vt:lpstr>
      <vt:lpstr>Tematska področja EIT FOOD</vt:lpstr>
      <vt:lpstr>EIT food HUB je vstopna točka…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2021-05-27T09:17:47Z</dcterms:modified>
</cp:coreProperties>
</file>